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10"/>
  </p:handoutMasterIdLst>
  <p:sldIdLst>
    <p:sldId id="310" r:id="rId3"/>
    <p:sldId id="3019" r:id="rId5"/>
    <p:sldId id="3721" r:id="rId6"/>
    <p:sldId id="3739" r:id="rId7"/>
    <p:sldId id="3736" r:id="rId8"/>
    <p:sldId id="298" r:id="rId9"/>
  </p:sldIdLst>
  <p:sldSz cx="12858750" cy="7232650"/>
  <p:notesSz cx="6858000" cy="9144000"/>
  <p:custDataLst>
    <p:tags r:id="rId1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7" userDrawn="1">
          <p15:clr>
            <a:srgbClr val="A4A3A4"/>
          </p15:clr>
        </p15:guide>
        <p15:guide id="2" pos="4183" userDrawn="1">
          <p15:clr>
            <a:srgbClr val="A4A3A4"/>
          </p15:clr>
        </p15:guide>
        <p15:guide id="3" pos="461" userDrawn="1">
          <p15:clr>
            <a:srgbClr val="A4A3A4"/>
          </p15:clr>
        </p15:guide>
        <p15:guide id="4" orient="horz" pos="3971" userDrawn="1">
          <p15:clr>
            <a:srgbClr val="A4A3A4"/>
          </p15:clr>
        </p15:guide>
        <p15:guide id="5" pos="762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0C0C"/>
    <a:srgbClr val="0066CC"/>
    <a:srgbClr val="00B050"/>
    <a:srgbClr val="F0F0F0"/>
    <a:srgbClr val="2FA9E3"/>
    <a:srgbClr val="E85B1F"/>
    <a:srgbClr val="B5281D"/>
    <a:srgbClr val="FEB717"/>
    <a:srgbClr val="80BD3C"/>
    <a:srgbClr val="36A5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5847" autoAdjust="0"/>
  </p:normalViewPr>
  <p:slideViewPr>
    <p:cSldViewPr showGuides="1">
      <p:cViewPr varScale="1">
        <p:scale>
          <a:sx n="78" d="100"/>
          <a:sy n="78" d="100"/>
        </p:scale>
        <p:origin x="576" y="38"/>
      </p:cViewPr>
      <p:guideLst>
        <p:guide orient="horz" pos="377"/>
        <p:guide pos="4183"/>
        <p:guide pos="461"/>
        <p:guide orient="horz" pos="3971"/>
        <p:guide pos="7623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90" d="100"/>
          <a:sy n="90" d="100"/>
        </p:scale>
        <p:origin x="3192" y="23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gs" Target="tags/tag10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1C76C-BFCF-4BD7-B321-7663E19FD8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E091-787B-4E5C-BE29-9481FD2F88C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眉占位符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r>
              <a:rPr lang="en-US" altLang="zh-CN"/>
              <a:t>        </a:t>
            </a:r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15"/>
          <p:cNvGrpSpPr/>
          <p:nvPr userDrawn="1"/>
        </p:nvGrpSpPr>
        <p:grpSpPr bwMode="auto">
          <a:xfrm>
            <a:off x="-60" y="6701363"/>
            <a:ext cx="12885539" cy="531289"/>
            <a:chOff x="0" y="4681728"/>
            <a:chExt cx="9163025" cy="377953"/>
          </a:xfrm>
        </p:grpSpPr>
        <p:sp>
          <p:nvSpPr>
            <p:cNvPr id="27" name="矩形 26"/>
            <p:cNvSpPr/>
            <p:nvPr/>
          </p:nvSpPr>
          <p:spPr>
            <a:xfrm>
              <a:off x="0" y="4681729"/>
              <a:ext cx="9163025" cy="37795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5" name="标题 1"/>
          <p:cNvSpPr>
            <a:spLocks noGrp="1"/>
          </p:cNvSpPr>
          <p:nvPr>
            <p:ph type="title"/>
          </p:nvPr>
        </p:nvSpPr>
        <p:spPr>
          <a:xfrm>
            <a:off x="361786" y="187173"/>
            <a:ext cx="5101249" cy="411344"/>
          </a:xfrm>
        </p:spPr>
        <p:txBody>
          <a:bodyPr anchor="ctr">
            <a:noAutofit/>
          </a:bodyPr>
          <a:lstStyle>
            <a:lvl1pPr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6" name="组合 24"/>
          <p:cNvGrpSpPr/>
          <p:nvPr userDrawn="1"/>
        </p:nvGrpSpPr>
        <p:grpSpPr bwMode="auto">
          <a:xfrm>
            <a:off x="0" y="87933"/>
            <a:ext cx="12885539" cy="570218"/>
            <a:chOff x="0" y="242094"/>
            <a:chExt cx="9163025" cy="575006"/>
          </a:xfrm>
          <a:solidFill>
            <a:srgbClr val="C00000"/>
          </a:solidFill>
        </p:grpSpPr>
        <p:grpSp>
          <p:nvGrpSpPr>
            <p:cNvPr id="17" name="组合 9"/>
            <p:cNvGrpSpPr/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  <a:grpFill/>
          </p:grpSpPr>
          <p:sp>
            <p:nvSpPr>
              <p:cNvPr id="21" name="矩形 20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/>
              </a:p>
            </p:txBody>
          </p:sp>
          <p:cxnSp>
            <p:nvCxnSpPr>
              <p:cNvPr id="22" name="直接连接符 21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grpFill/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3"/>
            <p:cNvGrpSpPr/>
            <p:nvPr/>
          </p:nvGrpSpPr>
          <p:grpSpPr bwMode="auto">
            <a:xfrm>
              <a:off x="0" y="242468"/>
              <a:ext cx="191244" cy="574632"/>
              <a:chOff x="0" y="242468"/>
              <a:chExt cx="191244" cy="574632"/>
            </a:xfrm>
            <a:grpFill/>
          </p:grpSpPr>
          <p:sp>
            <p:nvSpPr>
              <p:cNvPr id="19" name="矩形 18"/>
              <p:cNvSpPr/>
              <p:nvPr/>
            </p:nvSpPr>
            <p:spPr>
              <a:xfrm>
                <a:off x="0" y="242468"/>
                <a:ext cx="141356" cy="564610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20" name="直接连接符 19"/>
              <p:cNvCxnSpPr/>
              <p:nvPr/>
            </p:nvCxnSpPr>
            <p:spPr>
              <a:xfrm>
                <a:off x="191244" y="252490"/>
                <a:ext cx="0" cy="564610"/>
              </a:xfrm>
              <a:prstGeom prst="line">
                <a:avLst/>
              </a:prstGeom>
              <a:grpFill/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11483975" y="6782435"/>
            <a:ext cx="66802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fld id="{55A55124-15F1-4085-9FF2-60582F9FC95A}" type="slidenum"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dirty="0">
              <a:solidFill>
                <a:schemeClr val="bg1"/>
              </a:solidFill>
            </a:endParaRPr>
          </a:p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_제목 슬라이드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446530"/>
            <a:ext cx="12858750" cy="1526893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745" b="1">
                <a:solidFill>
                  <a:schemeClr val="bg1"/>
                </a:solidFill>
                <a:effectLst/>
                <a:latin typeface="+mj-ea"/>
                <a:ea typeface="+mj-ea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95" y="87933"/>
            <a:ext cx="973588" cy="75960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第</a:t>
            </a:r>
            <a:fld id="{8C92ADDF-ABC6-4EEC-846D-A1AE2D410679}" type="slidenum">
              <a:rPr lang="zh-CN" altLang="en-US" smtClean="0"/>
            </a:fld>
            <a:r>
              <a:rPr lang="zh-CN" altLang="en-US"/>
              <a:t>页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8"/>
          <p:cNvSpPr txBox="1"/>
          <p:nvPr/>
        </p:nvSpPr>
        <p:spPr>
          <a:xfrm>
            <a:off x="2096135" y="3040261"/>
            <a:ext cx="8666480" cy="1064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1">
              <a:lnSpc>
                <a:spcPct val="150000"/>
              </a:lnSpc>
            </a:pPr>
            <a:r>
              <a:rPr lang="zh-CN" altLang="en-US" sz="4220" b="1" dirty="0"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  <a:sym typeface="+mn-ea"/>
              </a:rPr>
              <a:t>精工技术看板算法</a:t>
            </a:r>
            <a:r>
              <a:rPr lang="zh-CN" altLang="en-US" sz="4220" b="1" dirty="0"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  <a:sym typeface="+mn-ea"/>
              </a:rPr>
              <a:t>说明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cs typeface="+mj-ea"/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2213590" y="6791325"/>
            <a:ext cx="645160" cy="384175"/>
          </a:xfrm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1</a:t>
            </a:r>
            <a:endParaRPr lang="en-US" altLang="zh-CN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H_Others_1"/>
          <p:cNvCxnSpPr/>
          <p:nvPr>
            <p:custDataLst>
              <p:tags r:id="rId1"/>
            </p:custDataLst>
          </p:nvPr>
        </p:nvCxnSpPr>
        <p:spPr>
          <a:xfrm>
            <a:off x="3390504" y="988629"/>
            <a:ext cx="0" cy="5364000"/>
          </a:xfrm>
          <a:prstGeom prst="line">
            <a:avLst/>
          </a:prstGeom>
          <a:ln w="41275">
            <a:solidFill>
              <a:srgbClr val="00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Number_1">
            <a:hlinkClick r:id="" action="ppaction://noaction"/>
          </p:cNvPr>
          <p:cNvSpPr/>
          <p:nvPr>
            <p:custDataLst>
              <p:tags r:id="rId2"/>
            </p:custDataLst>
          </p:nvPr>
        </p:nvSpPr>
        <p:spPr>
          <a:xfrm>
            <a:off x="4461181" y="2070118"/>
            <a:ext cx="671200" cy="650257"/>
          </a:xfrm>
          <a:prstGeom prst="rect">
            <a:avLst/>
          </a:prstGeom>
          <a:noFill/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2800" b="1" dirty="0">
                <a:solidFill>
                  <a:srgbClr val="0066CC"/>
                </a:solidFill>
                <a:latin typeface="+mn-ea"/>
                <a:cs typeface="+mn-ea"/>
                <a:sym typeface="+mn-lt"/>
              </a:rPr>
              <a:t>01</a:t>
            </a:r>
            <a:endParaRPr lang="en-US" altLang="zh-CN" sz="2800" b="1" dirty="0">
              <a:solidFill>
                <a:srgbClr val="0066CC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7" name="MH_Entry_1">
            <a:hlinkClick r:id="" action="ppaction://noaction"/>
          </p:cNvPr>
          <p:cNvSpPr/>
          <p:nvPr>
            <p:custDataLst>
              <p:tags r:id="rId3"/>
            </p:custDataLst>
          </p:nvPr>
        </p:nvSpPr>
        <p:spPr>
          <a:xfrm>
            <a:off x="5277396" y="2070118"/>
            <a:ext cx="4024089" cy="650257"/>
          </a:xfrm>
          <a:prstGeom prst="rect">
            <a:avLst/>
          </a:prstGeom>
          <a:solidFill>
            <a:srgbClr val="0066CC"/>
          </a:solidFill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车间看板</a:t>
            </a:r>
            <a:endParaRPr lang="zh-CN" altLang="en-US" sz="28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4" name="MH_Others_2"/>
          <p:cNvSpPr txBox="1"/>
          <p:nvPr>
            <p:custDataLst>
              <p:tags r:id="rId4"/>
            </p:custDataLst>
          </p:nvPr>
        </p:nvSpPr>
        <p:spPr>
          <a:xfrm>
            <a:off x="1953359" y="881371"/>
            <a:ext cx="1054501" cy="1188575"/>
          </a:xfrm>
          <a:prstGeom prst="rect">
            <a:avLst/>
          </a:prstGeom>
          <a:noFill/>
        </p:spPr>
        <p:txBody>
          <a:bodyPr vert="eaVert" wrap="square" rtlCol="0" anchor="ctr" anchorCtr="0">
            <a:noAutofit/>
          </a:bodyPr>
          <a:lstStyle/>
          <a:p>
            <a:r>
              <a:rPr lang="en-US" altLang="zh-CN" sz="8800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C</a:t>
            </a:r>
            <a:endParaRPr lang="en-US" altLang="zh-CN" sz="8800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Others_3"/>
          <p:cNvSpPr txBox="1"/>
          <p:nvPr>
            <p:custDataLst>
              <p:tags r:id="rId5"/>
            </p:custDataLst>
          </p:nvPr>
        </p:nvSpPr>
        <p:spPr>
          <a:xfrm>
            <a:off x="2142947" y="3579497"/>
            <a:ext cx="693893" cy="1498463"/>
          </a:xfrm>
          <a:prstGeom prst="rect">
            <a:avLst/>
          </a:prstGeom>
          <a:noFill/>
        </p:spPr>
        <p:txBody>
          <a:bodyPr vert="horz" wrap="square" rtlCol="0" anchor="ctr" anchorCtr="0">
            <a:noAutofit/>
          </a:bodyPr>
          <a:lstStyle/>
          <a:p>
            <a:pPr algn="ctr"/>
            <a:r>
              <a:rPr lang="zh-CN" altLang="en-US" sz="4800" b="1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目</a:t>
            </a:r>
            <a:endParaRPr lang="en-US" altLang="zh-CN" sz="4800" b="1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r>
              <a:rPr lang="zh-CN" altLang="en-US" sz="4800" b="1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录</a:t>
            </a:r>
            <a:endParaRPr lang="zh-CN" altLang="en-US" sz="4800" b="1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MH_Others_4"/>
          <p:cNvSpPr/>
          <p:nvPr>
            <p:custDataLst>
              <p:tags r:id="rId6"/>
            </p:custDataLst>
          </p:nvPr>
        </p:nvSpPr>
        <p:spPr>
          <a:xfrm>
            <a:off x="2182118" y="1632876"/>
            <a:ext cx="615553" cy="2062424"/>
          </a:xfrm>
          <a:prstGeom prst="rect">
            <a:avLst/>
          </a:prstGeom>
        </p:spPr>
        <p:txBody>
          <a:bodyPr vert="eaVert" wrap="square">
            <a:noAutofit/>
          </a:bodyPr>
          <a:lstStyle/>
          <a:p>
            <a:r>
              <a:rPr lang="en-US" altLang="zh-CN" sz="2800" spc="500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ONTENTS</a:t>
            </a:r>
            <a:endParaRPr lang="en-US" altLang="zh-CN" sz="2800" spc="500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2324715" y="6848475"/>
            <a:ext cx="880745" cy="384175"/>
          </a:xfrm>
        </p:spPr>
        <p:txBody>
          <a:bodyPr/>
          <a:lstStyle/>
          <a:p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地址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说明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236855" y="1456055"/>
          <a:ext cx="12235815" cy="2933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867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看板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内网</a:t>
                      </a:r>
                      <a:endParaRPr lang="zh-CN" altLang="en-US"/>
                    </a:p>
                  </a:txBody>
                  <a:tcPr/>
                </a:tc>
              </a:tr>
              <a:tr h="5867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WCM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http://IP/Content/xkanban/WCM/index.html?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看板</a:t>
            </a:r>
            <a:r>
              <a:rPr lang="zh-CN" altLang="en-US"/>
              <a:t>样式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0500" y="735965"/>
            <a:ext cx="10225405" cy="563499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说明</a:t>
            </a:r>
            <a:endParaRPr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308610" y="1024255"/>
          <a:ext cx="12235815" cy="4818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735"/>
                <a:gridCol w="10165080"/>
              </a:tblGrid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左上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对应线体</a:t>
                      </a:r>
                      <a:r>
                        <a:rPr lang="en-US" altLang="zh-CN"/>
                        <a:t>WCM</a:t>
                      </a:r>
                      <a:r>
                        <a:rPr lang="zh-CN" altLang="en-US"/>
                        <a:t>月度计划数和当天产出数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上中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每日计划数与产出，累计计划数和累计产出（按各线体</a:t>
                      </a:r>
                      <a:r>
                        <a:rPr lang="en-US" altLang="zh-CN"/>
                        <a:t>WCM</a:t>
                      </a:r>
                      <a:r>
                        <a:rPr lang="zh-CN" altLang="en-US"/>
                        <a:t>产能维护取时间区间）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上右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该线体在准备和制造滞留数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左下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各线体计划数，当天产出，月度产出，</a:t>
                      </a:r>
                      <a:r>
                        <a:rPr lang="zh-CN" altLang="en-US" sz="1800">
                          <a:sym typeface="+mn-ea"/>
                        </a:rPr>
                        <a:t>月度产出率，</a:t>
                      </a:r>
                      <a:r>
                        <a:rPr lang="zh-CN" altLang="en-US"/>
                        <a:t>备注（</a:t>
                      </a:r>
                      <a:r>
                        <a:rPr lang="en-US" altLang="zh-CN"/>
                        <a:t>WCM</a:t>
                      </a:r>
                      <a:r>
                        <a:rPr lang="zh-CN" altLang="en-US"/>
                        <a:t>月度计划备注）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右下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工单，流转卡，位置，产品编码，客户（为</a:t>
                      </a:r>
                      <a:r>
                        <a:rPr lang="en-US" altLang="zh-CN"/>
                        <a:t>NJ</a:t>
                      </a:r>
                      <a:r>
                        <a:rPr lang="zh-CN" altLang="en-US"/>
                        <a:t>时高亮显示）纳品期（</a:t>
                      </a:r>
                      <a:r>
                        <a:rPr lang="en-US" altLang="zh-CN"/>
                        <a:t>SAP</a:t>
                      </a:r>
                      <a:r>
                        <a:rPr lang="zh-CN" altLang="en-US"/>
                        <a:t>工单结束日距今）纳品期从</a:t>
                      </a:r>
                      <a:r>
                        <a:rPr lang="zh-CN" altLang="en-US"/>
                        <a:t>小到大</a:t>
                      </a:r>
                      <a:endParaRPr lang="zh-CN" altLang="en-US"/>
                    </a:p>
                  </a:txBody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研磨完成品受</a:t>
                      </a:r>
                      <a:r>
                        <a:rPr lang="zh-CN" altLang="en-US"/>
                        <a:t>入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当天计划，月度计划，收料（</a:t>
                      </a:r>
                      <a:r>
                        <a:rPr lang="en-US" altLang="zh-CN"/>
                        <a:t>QIR=3CSS</a:t>
                      </a:r>
                      <a:r>
                        <a:rPr lang="zh-CN" altLang="en-US"/>
                        <a:t>）数，外加研磨线完工入库</a:t>
                      </a:r>
                      <a:r>
                        <a:rPr lang="zh-CN" altLang="en-US"/>
                        <a:t>数</a:t>
                      </a:r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353" y="0"/>
            <a:ext cx="12858044" cy="7235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353" y="1379883"/>
            <a:ext cx="12868261" cy="4475462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2115042" y="-68308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延迟符</a:t>
            </a:r>
            <a:endParaRPr lang="zh-CN" altLang="en-US" dirty="0"/>
          </a:p>
        </p:txBody>
      </p:sp>
      <p:sp>
        <p:nvSpPr>
          <p:cNvPr id="8" name="TextBox 56"/>
          <p:cNvSpPr txBox="1">
            <a:spLocks noChangeArrowheads="1"/>
          </p:cNvSpPr>
          <p:nvPr/>
        </p:nvSpPr>
        <p:spPr bwMode="auto">
          <a:xfrm>
            <a:off x="1252910" y="2575901"/>
            <a:ext cx="10862621" cy="2232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6955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感谢您的宝贵时间</a:t>
            </a:r>
            <a:endParaRPr lang="en-US" altLang="zh-CN" sz="6955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r>
              <a:rPr lang="zh-CN" altLang="en-US" sz="6955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             </a:t>
            </a:r>
            <a:r>
              <a:rPr lang="zh-CN" altLang="en-US" sz="28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均维科技助力实现智能制造</a:t>
            </a:r>
            <a:endParaRPr lang="zh-CN" altLang="en-US" sz="2800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9587087" y="6756728"/>
            <a:ext cx="2892783" cy="384175"/>
          </a:xfrm>
        </p:spPr>
        <p:txBody>
          <a:bodyPr/>
          <a:lstStyle/>
          <a:p>
            <a:r>
              <a:rPr lang="zh-CN" altLang="en-US"/>
              <a:t>第</a:t>
            </a:r>
            <a:fld id="{8C92ADDF-ABC6-4EEC-846D-A1AE2D410679}" type="slidenum">
              <a:rPr lang="zh-CN" altLang="en-US" smtClean="0"/>
            </a:fld>
            <a:r>
              <a:rPr lang="zh-CN" altLang="en-US"/>
              <a:t>页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420">
        <p14:prism isInverted="1" isContent="1"/>
      </p:transition>
    </mc:Choice>
    <mc:Fallback>
      <p:transition spd="slow" advTm="4420">
        <p:fade/>
      </p:transition>
    </mc:Fallback>
  </mc:AlternateContent>
</p:sld>
</file>

<file path=ppt/tags/tag1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2.xml><?xml version="1.0" encoding="utf-8"?>
<p:tagLst xmlns:p="http://schemas.openxmlformats.org/presentationml/2006/main">
  <p:tag name="MH" val="20180627091404"/>
  <p:tag name="MH_LIBRARY" val="CONTENTS"/>
  <p:tag name="MH_TYPE" val="NUMBER"/>
  <p:tag name="ID" val="545841"/>
  <p:tag name="MH_ORDER" val="1"/>
  <p:tag name="KSO_WM_DIAGRAM_VIRTUALLY_FRAME" val="{&quot;height&quot;:297.6155905511811,&quot;left&quot;:351.274094488189,&quot;top&quot;:137.3871653543307,&quot;width&quot;:382.7762992125984}"/>
</p:tagLst>
</file>

<file path=ppt/tags/tag3.xml><?xml version="1.0" encoding="utf-8"?>
<p:tagLst xmlns:p="http://schemas.openxmlformats.org/presentationml/2006/main">
  <p:tag name="MH" val="20180627091404"/>
  <p:tag name="MH_LIBRARY" val="CONTENTS"/>
  <p:tag name="MH_TYPE" val="ENTRY"/>
  <p:tag name="ID" val="545841"/>
  <p:tag name="MH_ORDER" val="1"/>
  <p:tag name="KSO_WM_DIAGRAM_VIRTUALLY_FRAME" val="{&quot;height&quot;:297.6155905511811,&quot;left&quot;:351.274094488189,&quot;top&quot;:137.3871653543307,&quot;width&quot;:382.7762992125984}"/>
</p:tagLst>
</file>

<file path=ppt/tags/tag4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5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6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TABLE_ENDDRAG_ORIGIN_RECT" val="963*230"/>
  <p:tag name="TABLE_ENDDRAG_RECT" val="18*114*963*230"/>
  <p:tag name="KSO_WM_BEAUTIFY_FLAG" val=""/>
</p:tagLst>
</file>

<file path=ppt/tags/tag9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10.xml><?xml version="1.0" encoding="utf-8"?>
<p:tagLst xmlns:p="http://schemas.openxmlformats.org/presentationml/2006/main">
  <p:tag name="ISPRING_PRESENTATION_TITLE" val="bt012.pptx"/>
  <p:tag name="commondata" val="eyJoZGlkIjoiN2IyZGYyZGQyZjI0ZWQ3NzZhMTQ0OWE3NDg0ZWY2M2EifQ=="/>
</p:tagLst>
</file>

<file path=ppt/theme/theme1.xml><?xml version="1.0" encoding="utf-8"?>
<a:theme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C50C0C"/>
      </a:accent1>
      <a:accent2>
        <a:srgbClr val="D8D8D8"/>
      </a:accent2>
      <a:accent3>
        <a:srgbClr val="BFBFBF"/>
      </a:accent3>
      <a:accent4>
        <a:srgbClr val="A5A5A5"/>
      </a:accent4>
      <a:accent5>
        <a:srgbClr val="7F7F7F"/>
      </a:accent5>
      <a:accent6>
        <a:srgbClr val="595959"/>
      </a:accent6>
      <a:hlink>
        <a:srgbClr val="C50C0C"/>
      </a:hlink>
      <a:folHlink>
        <a:srgbClr val="BFBFBF"/>
      </a:folHlink>
    </a:clrScheme>
    <a:fontScheme name="o1i21sqn">
      <a:majorFont>
        <a:latin typeface="Century Gothic"/>
        <a:ea typeface="Microsoft YaHei"/>
        <a:cs typeface=""/>
      </a:majorFont>
      <a:minorFont>
        <a:latin typeface="Century Gothic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</Words>
  <Application>WPS 演示</Application>
  <PresentationFormat>自定义</PresentationFormat>
  <Paragraphs>66</Paragraphs>
  <Slides>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9" baseType="lpstr">
      <vt:lpstr>Arial</vt:lpstr>
      <vt:lpstr>宋体</vt:lpstr>
      <vt:lpstr>Wingdings</vt:lpstr>
      <vt:lpstr>Calibri</vt:lpstr>
      <vt:lpstr>微软雅黑</vt:lpstr>
      <vt:lpstr>华文细黑</vt:lpstr>
      <vt:lpstr>Microsoft Sans Serif</vt:lpstr>
      <vt:lpstr>华文楷体</vt:lpstr>
      <vt:lpstr>Interval Sans Pro Light</vt:lpstr>
      <vt:lpstr>Segoe Print</vt:lpstr>
      <vt:lpstr>Arial Unicode MS</vt:lpstr>
      <vt:lpstr>Century Gothic</vt:lpstr>
      <vt:lpstr>自定义设计方案</vt:lpstr>
      <vt:lpstr>PowerPoint 演示文稿</vt:lpstr>
      <vt:lpstr>PowerPoint 演示文稿</vt:lpstr>
      <vt:lpstr>PowerPoint 演示文稿</vt:lpstr>
      <vt:lpstr>设计图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通用商务汇报</dc:title>
  <dc:creator/>
  <cp:keywords>均维科技</cp:keywords>
  <cp:lastModifiedBy>lee</cp:lastModifiedBy>
  <cp:revision>454</cp:revision>
  <dcterms:created xsi:type="dcterms:W3CDTF">2016-09-14T13:51:00Z</dcterms:created>
  <dcterms:modified xsi:type="dcterms:W3CDTF">2025-06-12T09:57:49Z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2052-12.1.0.21171</vt:lpwstr>
  </property>
  <property fmtid="{D5CDD505-2E9C-101B-9397-08002B2CF9AE}" pid="3" name="ICV">
    <vt:lpwstr>EFFC46545CBC4AD990D3AAC0D1833B07</vt:lpwstr>
  </property>
</Properties>
</file>