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17"/>
  </p:handoutMasterIdLst>
  <p:sldIdLst>
    <p:sldId id="351" r:id="rId3"/>
    <p:sldId id="304" r:id="rId5"/>
    <p:sldId id="363" r:id="rId6"/>
    <p:sldId id="377" r:id="rId7"/>
    <p:sldId id="380" r:id="rId8"/>
    <p:sldId id="379" r:id="rId9"/>
    <p:sldId id="378" r:id="rId10"/>
    <p:sldId id="373" r:id="rId11"/>
    <p:sldId id="387" r:id="rId12"/>
    <p:sldId id="388" r:id="rId13"/>
    <p:sldId id="389" r:id="rId14"/>
    <p:sldId id="393" r:id="rId15"/>
    <p:sldId id="372" r:id="rId16"/>
  </p:sldIdLst>
  <p:sldSz cx="12192000" cy="6858000"/>
  <p:notesSz cx="6858000" cy="9144000"/>
  <p:embeddedFontLst>
    <p:embeddedFont>
      <p:font typeface="微软雅黑" panose="020B0503020204020204" pitchFamily="34" charset="-122"/>
      <p:regular r:id="rId21"/>
    </p:embeddedFont>
    <p:embeddedFont>
      <p:font typeface="Lato Light" panose="020F0502020204030203"/>
      <p:regular r:id="rId22"/>
      <p:italic r:id="rId23"/>
    </p:embeddedFont>
    <p:embeddedFont>
      <p:font typeface="Calibri" panose="020F0502020204030204" charset="0"/>
      <p:regular r:id="rId24"/>
      <p:bold r:id="rId25"/>
      <p:italic r:id="rId26"/>
      <p:boldItalic r:id="rId27"/>
    </p:embeddedFont>
  </p:embeddedFontLst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58B6D2"/>
    <a:srgbClr val="B7E87A"/>
    <a:srgbClr val="39A6BB"/>
    <a:srgbClr val="248EBE"/>
    <a:srgbClr val="C8D96D"/>
    <a:srgbClr val="CADF4F"/>
    <a:srgbClr val="A3B83C"/>
    <a:srgbClr val="88AF45"/>
    <a:srgbClr val="4D65DB"/>
    <a:srgbClr val="64C4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6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-258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17.xml"/><Relationship Id="rId27" Type="http://schemas.openxmlformats.org/officeDocument/2006/relationships/font" Target="fonts/font7.fntdata"/><Relationship Id="rId26" Type="http://schemas.openxmlformats.org/officeDocument/2006/relationships/font" Target="fonts/font6.fntdata"/><Relationship Id="rId25" Type="http://schemas.openxmlformats.org/officeDocument/2006/relationships/font" Target="fonts/font5.fntdata"/><Relationship Id="rId24" Type="http://schemas.openxmlformats.org/officeDocument/2006/relationships/font" Target="fonts/font4.fntdata"/><Relationship Id="rId23" Type="http://schemas.openxmlformats.org/officeDocument/2006/relationships/font" Target="fonts/font3.fntdata"/><Relationship Id="rId22" Type="http://schemas.openxmlformats.org/officeDocument/2006/relationships/font" Target="fonts/font2.fntdata"/><Relationship Id="rId21" Type="http://schemas.openxmlformats.org/officeDocument/2006/relationships/font" Target="fonts/font1.fntdata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50E7D3-F217-4BC9-9726-56652415AE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0E2C6-9347-4179-9292-F21F53260A4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B4D69-1EC8-4259-BBBE-36F0CFF5CC0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5C4C1-650A-4EE6-9D5A-49B0B71FC776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DAD74B-4254-4A15-B920-236F271C9A39}" type="slidenum">
              <a:rPr lang="id-ID" smtClean="0"/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32CAF-49F6-421F-9490-E47DD0DF80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668F-848C-4CC0-8143-F2E483CC77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5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Sample clea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Business pla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Fullscreen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Default - 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Default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9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30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31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26"/>
          <p:cNvCxnSpPr/>
          <p:nvPr userDrawn="1"/>
        </p:nvCxnSpPr>
        <p:spPr>
          <a:xfrm>
            <a:off x="1416051" y="5305426"/>
            <a:ext cx="2161116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27"/>
          <p:cNvCxnSpPr/>
          <p:nvPr userDrawn="1"/>
        </p:nvCxnSpPr>
        <p:spPr>
          <a:xfrm>
            <a:off x="3786718" y="5305426"/>
            <a:ext cx="2161116" cy="0"/>
          </a:xfrm>
          <a:prstGeom prst="line">
            <a:avLst/>
          </a:prstGeom>
          <a:ln w="5715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28"/>
          <p:cNvCxnSpPr/>
          <p:nvPr userDrawn="1"/>
        </p:nvCxnSpPr>
        <p:spPr>
          <a:xfrm>
            <a:off x="6148918" y="5305426"/>
            <a:ext cx="2161116" cy="0"/>
          </a:xfrm>
          <a:prstGeom prst="line">
            <a:avLst/>
          </a:prstGeom>
          <a:ln w="57150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 userDrawn="1"/>
        </p:nvCxnSpPr>
        <p:spPr>
          <a:xfrm>
            <a:off x="8515351" y="5305426"/>
            <a:ext cx="2161116" cy="0"/>
          </a:xfrm>
          <a:prstGeom prst="line">
            <a:avLst/>
          </a:prstGeom>
          <a:ln w="57150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9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1" name="Picture Placeholder 3"/>
          <p:cNvSpPr>
            <a:spLocks noGrp="1"/>
          </p:cNvSpPr>
          <p:nvPr>
            <p:ph type="pic" sz="quarter" idx="28"/>
          </p:nvPr>
        </p:nvSpPr>
        <p:spPr>
          <a:xfrm>
            <a:off x="3786716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94" name="Text Placeholder 2"/>
          <p:cNvSpPr>
            <a:spLocks noGrp="1"/>
          </p:cNvSpPr>
          <p:nvPr>
            <p:ph type="body" sz="quarter" idx="30"/>
          </p:nvPr>
        </p:nvSpPr>
        <p:spPr>
          <a:xfrm>
            <a:off x="3787778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99" name="Picture Placeholder 3"/>
          <p:cNvSpPr>
            <a:spLocks noGrp="1"/>
          </p:cNvSpPr>
          <p:nvPr>
            <p:ph type="pic" sz="quarter" idx="35"/>
          </p:nvPr>
        </p:nvSpPr>
        <p:spPr>
          <a:xfrm>
            <a:off x="6148575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02" name="Text Placeholder 2"/>
          <p:cNvSpPr>
            <a:spLocks noGrp="1"/>
          </p:cNvSpPr>
          <p:nvPr>
            <p:ph type="body" sz="quarter" idx="37"/>
          </p:nvPr>
        </p:nvSpPr>
        <p:spPr>
          <a:xfrm>
            <a:off x="6149637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107" name="Picture Placeholder 3"/>
          <p:cNvSpPr>
            <a:spLocks noGrp="1"/>
          </p:cNvSpPr>
          <p:nvPr>
            <p:ph type="pic" sz="quarter" idx="42"/>
          </p:nvPr>
        </p:nvSpPr>
        <p:spPr>
          <a:xfrm>
            <a:off x="8514467" y="2118360"/>
            <a:ext cx="2161216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110" name="Text Placeholder 2"/>
          <p:cNvSpPr>
            <a:spLocks noGrp="1"/>
          </p:cNvSpPr>
          <p:nvPr>
            <p:ph type="body" sz="quarter" idx="44"/>
          </p:nvPr>
        </p:nvSpPr>
        <p:spPr>
          <a:xfrm>
            <a:off x="8515529" y="5468538"/>
            <a:ext cx="2064249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eam 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sosceles Triangle 3"/>
          <p:cNvSpPr/>
          <p:nvPr userDrawn="1"/>
        </p:nvSpPr>
        <p:spPr>
          <a:xfrm rot="16200000">
            <a:off x="11402484" y="-398356"/>
            <a:ext cx="857250" cy="823383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0" name="Isosceles Triangle 4"/>
          <p:cNvSpPr/>
          <p:nvPr userDrawn="1"/>
        </p:nvSpPr>
        <p:spPr>
          <a:xfrm rot="5400000">
            <a:off x="11401531" y="25507"/>
            <a:ext cx="859156" cy="823383"/>
          </a:xfrm>
          <a:prstGeom prst="triangl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1" name="Isosceles Triangle 5"/>
          <p:cNvSpPr/>
          <p:nvPr userDrawn="1"/>
        </p:nvSpPr>
        <p:spPr>
          <a:xfrm rot="16200000">
            <a:off x="11401532" y="450321"/>
            <a:ext cx="859154" cy="823383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2" name="Isosceles Triangle 6"/>
          <p:cNvSpPr/>
          <p:nvPr userDrawn="1"/>
        </p:nvSpPr>
        <p:spPr>
          <a:xfrm rot="5400000">
            <a:off x="11401532" y="880851"/>
            <a:ext cx="859154" cy="823383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3" name="Isosceles Triangle 8"/>
          <p:cNvSpPr/>
          <p:nvPr userDrawn="1"/>
        </p:nvSpPr>
        <p:spPr>
          <a:xfrm rot="16200000">
            <a:off x="11401531" y="1309477"/>
            <a:ext cx="859156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4" name="Isosceles Triangle 9"/>
          <p:cNvSpPr/>
          <p:nvPr userDrawn="1"/>
        </p:nvSpPr>
        <p:spPr>
          <a:xfrm rot="5400000">
            <a:off x="10579206" y="-409681"/>
            <a:ext cx="859156" cy="821267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5" name="Isosceles Triangle 10"/>
          <p:cNvSpPr/>
          <p:nvPr userDrawn="1"/>
        </p:nvSpPr>
        <p:spPr>
          <a:xfrm rot="16200000">
            <a:off x="10580159" y="14182"/>
            <a:ext cx="857250" cy="82126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6" name="Isosceles Triangle 11"/>
          <p:cNvSpPr/>
          <p:nvPr userDrawn="1"/>
        </p:nvSpPr>
        <p:spPr>
          <a:xfrm rot="5400000">
            <a:off x="10579206" y="438045"/>
            <a:ext cx="859156" cy="821267"/>
          </a:xfrm>
          <a:prstGeom prst="triangl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7" name="Isosceles Triangle 12"/>
          <p:cNvSpPr/>
          <p:nvPr userDrawn="1"/>
        </p:nvSpPr>
        <p:spPr>
          <a:xfrm rot="16200000">
            <a:off x="10579207" y="862859"/>
            <a:ext cx="859154" cy="821267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8" name="Isosceles Triangle 13"/>
          <p:cNvSpPr/>
          <p:nvPr userDrawn="1"/>
        </p:nvSpPr>
        <p:spPr>
          <a:xfrm rot="5400000">
            <a:off x="10596140" y="1293389"/>
            <a:ext cx="859154" cy="821267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19" name="Isosceles Triangle 14"/>
          <p:cNvSpPr/>
          <p:nvPr userDrawn="1"/>
        </p:nvSpPr>
        <p:spPr>
          <a:xfrm rot="16200000">
            <a:off x="10596139" y="172201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0" name="Isosceles Triangle 15"/>
          <p:cNvSpPr/>
          <p:nvPr userDrawn="1"/>
        </p:nvSpPr>
        <p:spPr>
          <a:xfrm rot="16200000">
            <a:off x="9774767" y="-398356"/>
            <a:ext cx="857250" cy="823384"/>
          </a:xfrm>
          <a:prstGeom prst="triangl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1" name="Isosceles Triangle 16"/>
          <p:cNvSpPr/>
          <p:nvPr userDrawn="1"/>
        </p:nvSpPr>
        <p:spPr>
          <a:xfrm rot="5400000">
            <a:off x="9773814" y="25506"/>
            <a:ext cx="859156" cy="823384"/>
          </a:xfrm>
          <a:prstGeom prst="triangl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2" name="Isosceles Triangle 17"/>
          <p:cNvSpPr/>
          <p:nvPr userDrawn="1"/>
        </p:nvSpPr>
        <p:spPr>
          <a:xfrm rot="16200000">
            <a:off x="9773815" y="450321"/>
            <a:ext cx="859154" cy="823384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3" name="Isosceles Triangle 18"/>
          <p:cNvSpPr/>
          <p:nvPr userDrawn="1"/>
        </p:nvSpPr>
        <p:spPr>
          <a:xfrm rot="5400000">
            <a:off x="9773815" y="880851"/>
            <a:ext cx="859154" cy="823384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4" name="Isosceles Triangle 19"/>
          <p:cNvSpPr/>
          <p:nvPr userDrawn="1"/>
        </p:nvSpPr>
        <p:spPr>
          <a:xfrm rot="16200000">
            <a:off x="9790747" y="1309476"/>
            <a:ext cx="859156" cy="823384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5" name="Isosceles Triangle 20"/>
          <p:cNvSpPr/>
          <p:nvPr userDrawn="1"/>
        </p:nvSpPr>
        <p:spPr>
          <a:xfrm rot="5400000">
            <a:off x="8950431" y="-410739"/>
            <a:ext cx="859156" cy="823383"/>
          </a:xfrm>
          <a:prstGeom prst="triangle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6" name="Isosceles Triangle 21"/>
          <p:cNvSpPr/>
          <p:nvPr userDrawn="1"/>
        </p:nvSpPr>
        <p:spPr>
          <a:xfrm rot="16200000">
            <a:off x="8951384" y="13124"/>
            <a:ext cx="857250" cy="823383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7" name="Isosceles Triangle 22"/>
          <p:cNvSpPr/>
          <p:nvPr userDrawn="1"/>
        </p:nvSpPr>
        <p:spPr>
          <a:xfrm rot="16200000">
            <a:off x="8145992" y="-397298"/>
            <a:ext cx="857250" cy="821267"/>
          </a:xfrm>
          <a:prstGeom prst="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sp>
        <p:nvSpPr>
          <p:cNvPr id="28" name="Isosceles Triangle 23"/>
          <p:cNvSpPr/>
          <p:nvPr userDrawn="1"/>
        </p:nvSpPr>
        <p:spPr>
          <a:xfrm rot="5400000">
            <a:off x="8145039" y="26565"/>
            <a:ext cx="859156" cy="821267"/>
          </a:xfrm>
          <a:prstGeom prst="triangl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857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60"/>
          </a:p>
        </p:txBody>
      </p:sp>
      <p:cxnSp>
        <p:nvCxnSpPr>
          <p:cNvPr id="29" name="Straight Connector 24"/>
          <p:cNvCxnSpPr/>
          <p:nvPr userDrawn="1"/>
        </p:nvCxnSpPr>
        <p:spPr>
          <a:xfrm flipV="1">
            <a:off x="1416051" y="1773556"/>
            <a:ext cx="9230783" cy="26670"/>
          </a:xfrm>
          <a:prstGeom prst="line">
            <a:avLst/>
          </a:prstGeom>
          <a:ln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5"/>
          <p:cNvCxnSpPr/>
          <p:nvPr userDrawn="1"/>
        </p:nvCxnSpPr>
        <p:spPr>
          <a:xfrm flipH="1">
            <a:off x="1416051" y="923926"/>
            <a:ext cx="785283" cy="0"/>
          </a:xfrm>
          <a:prstGeom prst="line">
            <a:avLst/>
          </a:prstGeom>
          <a:ln w="38100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26"/>
          <p:cNvCxnSpPr/>
          <p:nvPr userDrawn="1"/>
        </p:nvCxnSpPr>
        <p:spPr>
          <a:xfrm>
            <a:off x="1416051" y="5305426"/>
            <a:ext cx="4385733" cy="0"/>
          </a:xfrm>
          <a:prstGeom prst="line">
            <a:avLst/>
          </a:prstGeom>
          <a:ln w="57150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416050" y="1122212"/>
            <a:ext cx="92151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1416048" y="2118360"/>
            <a:ext cx="4386213" cy="3171997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4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endParaRPr lang="en-US" noProof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24"/>
          </p:nvPr>
        </p:nvSpPr>
        <p:spPr>
          <a:xfrm>
            <a:off x="1417112" y="5468538"/>
            <a:ext cx="4384576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5943600" y="2971800"/>
            <a:ext cx="4703915" cy="2862499"/>
          </a:xfrm>
          <a:prstGeom prst="rect">
            <a:avLst/>
          </a:prstGeom>
        </p:spPr>
        <p:txBody>
          <a:bodyPr vert="horz" lIns="95057" tIns="47529" rIns="95057" bIns="47529"/>
          <a:lstStyle>
            <a:lvl1pPr marL="0" indent="0" algn="just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  <a:p>
            <a:pPr lvl="1"/>
            <a:r>
              <a:rPr lang="es-ES_tradnl"/>
              <a:t>Second level</a:t>
            </a:r>
            <a:endParaRPr lang="es-ES_tradnl"/>
          </a:p>
          <a:p>
            <a:pPr lvl="2"/>
            <a:r>
              <a:rPr lang="es-ES_tradnl"/>
              <a:t>Third level</a:t>
            </a:r>
            <a:endParaRPr lang="es-ES_tradnl"/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5943600" y="2135676"/>
            <a:ext cx="471170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60" b="1">
                <a:solidFill>
                  <a:schemeClr val="bg1">
                    <a:lumMod val="65000"/>
                  </a:schemeClr>
                </a:solidFill>
                <a:latin typeface="Lato Light" panose="020F0502020204030203"/>
                <a:cs typeface="Lato Light" panose="020F0502020204030203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  <p:sp>
        <p:nvSpPr>
          <p:cNvPr id="51" name="Text Placeholder 2"/>
          <p:cNvSpPr>
            <a:spLocks noGrp="1"/>
          </p:cNvSpPr>
          <p:nvPr>
            <p:ph type="body" sz="quarter" idx="25"/>
          </p:nvPr>
        </p:nvSpPr>
        <p:spPr>
          <a:xfrm>
            <a:off x="5944659" y="2470955"/>
            <a:ext cx="4669607" cy="41148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/>
              <a:t>Click to edit Master text styles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">
      <p:bgPr>
        <a:gradFill flip="none" rotWithShape="1"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16000" y="365125"/>
            <a:ext cx="11160000" cy="64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6000" y="1209675"/>
            <a:ext cx="11160000" cy="496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01867" y="6356350"/>
            <a:ext cx="4741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8AF668F-848C-4CC0-8143-F2E483CC7783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4.xml"/><Relationship Id="rId3" Type="http://schemas.openxmlformats.org/officeDocument/2006/relationships/themeOverride" Target="../theme/themeOverride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2" Type="http://schemas.openxmlformats.org/officeDocument/2006/relationships/image" Target="../media/image7.png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.xml"/><Relationship Id="rId2" Type="http://schemas.openxmlformats.org/officeDocument/2006/relationships/image" Target="../media/image8.png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.xml"/><Relationship Id="rId2" Type="http://schemas.openxmlformats.org/officeDocument/2006/relationships/image" Target="../media/image9.png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.xml"/><Relationship Id="rId2" Type="http://schemas.openxmlformats.org/officeDocument/2006/relationships/image" Target="../media/image10.png"/><Relationship Id="rId1" Type="http://schemas.openxmlformats.org/officeDocument/2006/relationships/tags" Target="../tags/tag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1.png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13.xml"/><Relationship Id="rId2" Type="http://schemas.openxmlformats.org/officeDocument/2006/relationships/image" Target="../media/image12.png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3.png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14.png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733" y="0"/>
            <a:ext cx="3093831" cy="6858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01" y="0"/>
            <a:ext cx="3000697" cy="6858000"/>
          </a:xfrm>
          <a:prstGeom prst="rect">
            <a:avLst/>
          </a:prstGeom>
          <a:effectLst/>
        </p:spPr>
      </p:pic>
      <p:sp>
        <p:nvSpPr>
          <p:cNvPr id="19" name="TextBox 17"/>
          <p:cNvSpPr txBox="1"/>
          <p:nvPr/>
        </p:nvSpPr>
        <p:spPr>
          <a:xfrm>
            <a:off x="178615" y="1488104"/>
            <a:ext cx="9311614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越南转东莞生产</a:t>
            </a:r>
            <a:b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</a:br>
            <a:r>
              <a:rPr lang="zh-CN" altLang="en-US" sz="6600" b="1" spc="300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6600" b="1" spc="300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19556" y="4899817"/>
            <a:ext cx="4851244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资讯科技部</a:t>
            </a:r>
            <a:r>
              <a:rPr lang="en-US" altLang="zh-CN" sz="2000" b="1" dirty="0">
                <a:latin typeface="+mj-ea"/>
                <a:ea typeface="+mj-ea"/>
                <a:cs typeface="+mn-ea"/>
                <a:sym typeface="+mn-lt"/>
              </a:rPr>
              <a:t>: </a:t>
            </a:r>
            <a:r>
              <a:rPr lang="zh-CN" sz="2000" b="1" dirty="0">
                <a:latin typeface="+mj-ea"/>
                <a:ea typeface="+mj-ea"/>
                <a:cs typeface="+mn-ea"/>
                <a:sym typeface="+mn-lt"/>
              </a:rPr>
              <a:t>沈磊</a:t>
            </a:r>
            <a:endParaRPr lang="zh-CN" sz="1600" b="1" dirty="0"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819556" y="5388427"/>
            <a:ext cx="4283117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+mj-ea"/>
                <a:ea typeface="+mj-ea"/>
                <a:cs typeface="+mn-ea"/>
                <a:sym typeface="+mn-lt"/>
              </a:rPr>
              <a:t>日期：</a:t>
            </a:r>
            <a:r>
              <a:rPr lang="en-US" altLang="zh-TW" sz="2000" b="1" dirty="0">
                <a:latin typeface="+mj-ea"/>
                <a:ea typeface="+mj-ea"/>
                <a:cs typeface="+mn-ea"/>
                <a:sym typeface="+mn-lt"/>
              </a:rPr>
              <a:t>2023-01-06</a:t>
            </a:r>
            <a:endParaRPr lang="en-US" altLang="zh-CN" sz="2000" b="1" dirty="0">
              <a:latin typeface="+mj-ea"/>
              <a:ea typeface="+mj-ea"/>
              <a:cs typeface="+mn-ea"/>
              <a:sym typeface="+mn-lt"/>
            </a:endParaRPr>
          </a:p>
        </p:txBody>
      </p:sp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8690" y="0"/>
            <a:ext cx="3158517" cy="68580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16181" y="0"/>
            <a:ext cx="3146008" cy="6858000"/>
          </a:xfrm>
          <a:prstGeom prst="rect">
            <a:avLst/>
          </a:prstGeom>
        </p:spPr>
      </p:pic>
      <p:sp>
        <p:nvSpPr>
          <p:cNvPr id="114" name="文本框 64"/>
          <p:cNvSpPr txBox="1"/>
          <p:nvPr/>
        </p:nvSpPr>
        <p:spPr>
          <a:xfrm>
            <a:off x="3353290" y="2143494"/>
            <a:ext cx="5692501" cy="2891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fontAlgn="ctr">
              <a:buFont typeface="Arial" panose="020B0604020202020204" pitchFamily="34" charset="0"/>
              <a:buNone/>
            </a:pP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产品设置</a:t>
            </a: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工单同步</a:t>
            </a: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endParaRPr lang="zh-CN" altLang="en-US" sz="2600" b="1" dirty="0">
              <a:cs typeface="+mn-ea"/>
              <a:sym typeface="+mn-lt"/>
            </a:endParaRPr>
          </a:p>
          <a:p>
            <a:pPr marL="514350" indent="-514350" fontAlgn="ctr">
              <a:buFont typeface="Arial" panose="020B0604020202020204" pitchFamily="34" charset="0"/>
              <a:buAutoNum type="arabicPeriod"/>
            </a:pPr>
            <a:r>
              <a:rPr lang="zh-CN" altLang="en-US" sz="2600" b="1" dirty="0">
                <a:cs typeface="+mn-ea"/>
                <a:sym typeface="+mn-lt"/>
              </a:rPr>
              <a:t>注意事项</a:t>
            </a:r>
            <a:endParaRPr lang="zh-CN" altLang="en-US" sz="2600" b="1" dirty="0">
              <a:cs typeface="+mn-ea"/>
              <a:sym typeface="+mn-lt"/>
            </a:endParaRPr>
          </a:p>
        </p:txBody>
      </p:sp>
      <p:sp>
        <p:nvSpPr>
          <p:cNvPr id="8" name="TextBox 17"/>
          <p:cNvSpPr txBox="1"/>
          <p:nvPr/>
        </p:nvSpPr>
        <p:spPr>
          <a:xfrm>
            <a:off x="67375" y="644130"/>
            <a:ext cx="115328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会议流程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00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0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86741" y="789340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336040" y="1567180"/>
            <a:ext cx="5607685" cy="48780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830820" y="537400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1.</a:t>
            </a:r>
            <a:r>
              <a:rPr lang="zh-CN" altLang="en-US"/>
              <a:t>登录</a:t>
            </a:r>
            <a:r>
              <a:rPr lang="en-US" altLang="zh-CN"/>
              <a:t>MES</a:t>
            </a:r>
            <a:r>
              <a:rPr lang="zh-CN" altLang="en-US"/>
              <a:t>系统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00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0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86741" y="789340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55790" y="3836035"/>
            <a:ext cx="51047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2.</a:t>
            </a:r>
            <a:r>
              <a:rPr lang="zh-CN" altLang="en-US"/>
              <a:t>在</a:t>
            </a:r>
            <a:r>
              <a:rPr lang="en-US" altLang="zh-CN"/>
              <a:t>“</a:t>
            </a:r>
            <a:r>
              <a:rPr lang="zh-CN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产品基础维护</a:t>
            </a:r>
            <a:r>
              <a:rPr lang="en-US" altLang="zh-CN"/>
              <a:t>”</a:t>
            </a:r>
            <a:r>
              <a:rPr lang="zh-CN" altLang="en-US"/>
              <a:t>菜单下摘到子菜单</a:t>
            </a:r>
            <a:r>
              <a:rPr lang="en-US" altLang="zh-CN"/>
              <a:t>“</a:t>
            </a:r>
            <a:r>
              <a:rPr lang="zh-CN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产品维护</a:t>
            </a:r>
            <a:r>
              <a:rPr lang="en-US" altLang="zh-CN"/>
              <a:t>”</a:t>
            </a:r>
            <a:endParaRPr lang="en-US" altLang="zh-CN"/>
          </a:p>
          <a:p>
            <a:r>
              <a:rPr lang="en-US" altLang="zh-CN"/>
              <a:t>3.</a:t>
            </a:r>
            <a:r>
              <a:rPr lang="zh-CN" altLang="en-US"/>
              <a:t>点击</a:t>
            </a:r>
            <a:r>
              <a:rPr lang="en-US" altLang="zh-CN"/>
              <a:t>“</a:t>
            </a:r>
            <a:r>
              <a:rPr lang="zh-CN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产品维护</a:t>
            </a:r>
            <a:r>
              <a:rPr lang="en-US" altLang="zh-CN"/>
              <a:t>”</a:t>
            </a:r>
            <a:r>
              <a:rPr lang="zh-CN" altLang="en-US"/>
              <a:t>菜单，进入产品维护界面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95300" y="1386205"/>
            <a:ext cx="5798185" cy="462470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00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0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86741" y="789340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15580" y="3860165"/>
            <a:ext cx="406400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4.</a:t>
            </a:r>
            <a:r>
              <a:rPr lang="zh-CN" altLang="en-US"/>
              <a:t>点击</a:t>
            </a:r>
            <a:r>
              <a:rPr lang="en-US" altLang="zh-CN"/>
              <a:t>“</a:t>
            </a:r>
            <a:r>
              <a:rPr lang="zh-CN" altLang="en-US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新增</a:t>
            </a:r>
            <a:r>
              <a:rPr lang="en-US" altLang="zh-CN"/>
              <a:t>”</a:t>
            </a:r>
            <a:r>
              <a:rPr lang="zh-CN" altLang="en-US"/>
              <a:t>按钮进入产品信息维护详细界面</a:t>
            </a:r>
            <a:endParaRPr lang="zh-CN" altLang="en-US"/>
          </a:p>
          <a:p>
            <a:r>
              <a:rPr lang="en-US" altLang="zh-CN"/>
              <a:t>   </a:t>
            </a:r>
            <a:br>
              <a:rPr lang="en-US" altLang="zh-CN"/>
            </a:br>
            <a:r>
              <a:rPr lang="en-US" altLang="zh-CN"/>
              <a:t>  a.</a:t>
            </a:r>
            <a:r>
              <a:rPr lang="zh-CN" altLang="en-US"/>
              <a:t>如果产品信息已经存在了，可在物料编码栏输入产品名称并查找。</a:t>
            </a:r>
            <a:endParaRPr lang="zh-CN" altLang="en-US"/>
          </a:p>
          <a:p>
            <a:r>
              <a:rPr lang="en-US" altLang="zh-CN"/>
              <a:t>  b.</a:t>
            </a:r>
            <a:r>
              <a:rPr lang="zh-CN" altLang="en-US"/>
              <a:t>选择需要修改的产品名称点击</a:t>
            </a:r>
            <a:r>
              <a:rPr lang="en-US" altLang="zh-CN"/>
              <a:t>“</a:t>
            </a:r>
            <a:r>
              <a:rPr lang="zh-CN" altLang="en-US"/>
              <a:t>修改</a:t>
            </a:r>
            <a:r>
              <a:rPr lang="en-US" altLang="zh-CN"/>
              <a:t>”</a:t>
            </a:r>
            <a:r>
              <a:rPr lang="zh-CN" altLang="en-US"/>
              <a:t>按钮，</a:t>
            </a:r>
            <a:r>
              <a:rPr lang="zh-CN" altLang="en-US">
                <a:sym typeface="+mn-ea"/>
              </a:rPr>
              <a:t>产品信息维护详细界面</a:t>
            </a:r>
            <a:endParaRPr lang="zh-CN" altLang="en-US"/>
          </a:p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87020" y="1477010"/>
            <a:ext cx="7239000" cy="481965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00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0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86741" y="789340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1280795"/>
            <a:ext cx="12192000" cy="423862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5646420"/>
            <a:ext cx="12192635" cy="12122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5.</a:t>
            </a:r>
            <a:r>
              <a:rPr lang="zh-CN" altLang="en-US"/>
              <a:t>输入新增的产品名称</a:t>
            </a:r>
            <a:r>
              <a:rPr lang="en-US" altLang="zh-CN"/>
              <a:t>    5.1</a:t>
            </a:r>
            <a:r>
              <a:rPr lang="zh-CN" altLang="en-US"/>
              <a:t>输入子板料号，（越南转回东莞生产属于全新未投入的子板料号输产品名称</a:t>
            </a:r>
            <a:r>
              <a:rPr lang="en-US" altLang="zh-CN"/>
              <a:t>    5.2</a:t>
            </a:r>
            <a:r>
              <a:rPr lang="zh-CN" altLang="en-US"/>
              <a:t>输入产品描述</a:t>
            </a:r>
            <a:r>
              <a:rPr lang="en-US" altLang="zh-CN"/>
              <a:t>     5.3</a:t>
            </a:r>
            <a:r>
              <a:rPr lang="zh-CN" altLang="en-US"/>
              <a:t>选择客户</a:t>
            </a:r>
            <a:r>
              <a:rPr lang="en-US" altLang="zh-CN"/>
              <a:t>   5.4</a:t>
            </a:r>
            <a:r>
              <a:rPr lang="zh-CN" altLang="en-US"/>
              <a:t>选择对应的工艺路线</a:t>
            </a:r>
            <a:r>
              <a:rPr lang="en-US" altLang="zh-CN"/>
              <a:t>   5.5</a:t>
            </a:r>
            <a:r>
              <a:rPr lang="zh-CN" altLang="en-US"/>
              <a:t>选择模式</a:t>
            </a:r>
            <a:r>
              <a:rPr lang="en-US" altLang="zh-CN"/>
              <a:t>   5.6</a:t>
            </a:r>
            <a:r>
              <a:rPr lang="zh-CN" altLang="en-US"/>
              <a:t>设置条码长度</a:t>
            </a:r>
            <a:r>
              <a:rPr lang="en-US" altLang="zh-CN"/>
              <a:t>   5.7</a:t>
            </a:r>
            <a:r>
              <a:rPr lang="zh-CN" altLang="en-US"/>
              <a:t>设置条码前缀</a:t>
            </a:r>
            <a:r>
              <a:rPr lang="en-US" altLang="zh-CN"/>
              <a:t>   5.8</a:t>
            </a:r>
            <a:r>
              <a:rPr lang="zh-CN" altLang="en-US"/>
              <a:t>设置条码后缀</a:t>
            </a:r>
            <a:r>
              <a:rPr lang="en-US" altLang="zh-CN"/>
              <a:t>   </a:t>
            </a:r>
            <a:endParaRPr lang="en-US" altLang="zh-CN"/>
          </a:p>
          <a:p>
            <a:r>
              <a:rPr lang="en-US" altLang="zh-CN" b="1"/>
              <a:t>5.9</a:t>
            </a:r>
            <a:r>
              <a:rPr lang="zh-CN" altLang="en-US" b="1"/>
              <a:t>输入自定义规则的存储过程名称</a:t>
            </a:r>
            <a:r>
              <a:rPr lang="en-US" altLang="zh-CN" b="1"/>
              <a:t>“</a:t>
            </a:r>
            <a:r>
              <a:rPr lang="en-US" altLang="zh-CN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SUGA_CHECK_SERIAL_ASYNC</a:t>
            </a:r>
            <a:r>
              <a:rPr lang="en-US" altLang="zh-CN" b="1"/>
              <a:t>”</a:t>
            </a:r>
            <a:br>
              <a:rPr lang="en-US" altLang="zh-CN" b="1"/>
            </a:br>
            <a:r>
              <a:rPr lang="zh-CN" altLang="en-US" b="1">
                <a:solidFill>
                  <a:srgbClr val="FF0000"/>
                </a:solidFill>
              </a:rPr>
              <a:t>注：此处设置针对主过站条码初始化话设置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0" y="0"/>
            <a:ext cx="12192000" cy="683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0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1</a:t>
            </a:r>
            <a:endParaRPr lang="en-US" altLang="zh-CN" sz="40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86741" y="789340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产品设置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1280795"/>
            <a:ext cx="12192000" cy="34734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4876800"/>
            <a:ext cx="12090400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6.</a:t>
            </a:r>
            <a:r>
              <a:rPr lang="zh-CN" altLang="en-US"/>
              <a:t>点击添加按钮进入装配绑定信息维护界面</a:t>
            </a:r>
            <a:br>
              <a:rPr lang="zh-CN" altLang="en-US"/>
            </a:br>
            <a:r>
              <a:rPr lang="en-US" altLang="zh-CN"/>
              <a:t>6.1</a:t>
            </a:r>
            <a:r>
              <a:rPr lang="zh-CN" altLang="en-US"/>
              <a:t>选择在那个工序上做绑定</a:t>
            </a:r>
            <a:endParaRPr lang="zh-CN" altLang="en-US"/>
          </a:p>
          <a:p>
            <a:r>
              <a:rPr lang="en-US" altLang="zh-CN"/>
              <a:t>6.2</a:t>
            </a:r>
            <a:r>
              <a:rPr lang="zh-CN" altLang="en-US"/>
              <a:t>输入绑定的名称</a:t>
            </a:r>
            <a:br>
              <a:rPr lang="zh-CN" altLang="en-US"/>
            </a:br>
            <a:r>
              <a:rPr lang="en-US" altLang="zh-CN"/>
              <a:t>6.3</a:t>
            </a:r>
            <a:r>
              <a:rPr lang="zh-CN" altLang="en-US"/>
              <a:t>在自定义规则里输入存储过程名称</a:t>
            </a:r>
            <a:r>
              <a:rPr lang="en-US" altLang="zh-CN"/>
              <a:t>“</a:t>
            </a:r>
            <a:r>
              <a:rPr lang="en-US" altLang="zh-CN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SUGA_CHECK_BCP_ASYNC</a:t>
            </a:r>
            <a:r>
              <a:rPr lang="en-US" altLang="zh-CN"/>
              <a:t>”</a:t>
            </a:r>
            <a:r>
              <a:rPr lang="zh-CN" altLang="en-US"/>
              <a:t>只有绑定的半成品料号时越南的才填写</a:t>
            </a:r>
            <a:endParaRPr lang="zh-CN" altLang="en-US"/>
          </a:p>
          <a:p>
            <a:r>
              <a:rPr lang="en-US" altLang="zh-CN"/>
              <a:t>6.4</a:t>
            </a:r>
            <a:r>
              <a:rPr lang="zh-CN" altLang="en-US"/>
              <a:t>选择条码类型</a:t>
            </a:r>
            <a:endParaRPr lang="zh-CN" altLang="en-US"/>
          </a:p>
          <a:p>
            <a:r>
              <a:rPr lang="en-US" altLang="zh-CN"/>
              <a:t>6.5</a:t>
            </a:r>
            <a:r>
              <a:rPr lang="zh-CN" altLang="en-US"/>
              <a:t>选择是否唯一码</a:t>
            </a:r>
            <a:endParaRPr lang="zh-CN" altLang="en-US"/>
          </a:p>
          <a:p>
            <a:r>
              <a:rPr lang="en-US" altLang="zh-CN"/>
              <a:t>6.6</a:t>
            </a:r>
            <a:r>
              <a:rPr lang="zh-CN" altLang="en-US"/>
              <a:t>选择半成品料号</a:t>
            </a:r>
            <a:r>
              <a:rPr lang="en-US" altLang="zh-CN"/>
              <a:t>      6.7</a:t>
            </a:r>
            <a:r>
              <a:rPr lang="zh-CN" altLang="en-US"/>
              <a:t>点击保存</a:t>
            </a:r>
            <a:r>
              <a:rPr lang="en-US" altLang="zh-CN"/>
              <a:t>       6.8</a:t>
            </a:r>
            <a:r>
              <a:rPr lang="zh-CN" altLang="en-US"/>
              <a:t>点击确定完成产品设置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-635" y="0"/>
            <a:ext cx="12192635" cy="730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58166" y="730285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工单同步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2755" y="2112010"/>
            <a:ext cx="7454900" cy="37655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684010" y="4393565"/>
            <a:ext cx="511873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1.</a:t>
            </a:r>
            <a:r>
              <a:rPr lang="zh-CN" altLang="en-US"/>
              <a:t>在</a:t>
            </a:r>
            <a:r>
              <a:rPr lang="en-US" altLang="zh-CN"/>
              <a:t>“</a:t>
            </a:r>
            <a:r>
              <a:rPr lang="zh-CN" altLang="en-US"/>
              <a:t>计划管理</a:t>
            </a:r>
            <a:r>
              <a:rPr lang="en-US" altLang="zh-CN"/>
              <a:t>”</a:t>
            </a:r>
            <a:r>
              <a:rPr lang="zh-CN" altLang="en-US"/>
              <a:t>菜单中找到</a:t>
            </a:r>
            <a:r>
              <a:rPr lang="en-US" altLang="zh-CN"/>
              <a:t>“</a:t>
            </a:r>
            <a:r>
              <a:rPr lang="zh-CN" altLang="en-US"/>
              <a:t>工单维护</a:t>
            </a:r>
            <a:r>
              <a:rPr lang="en-US" altLang="zh-CN"/>
              <a:t>”</a:t>
            </a:r>
            <a:r>
              <a:rPr lang="zh-CN" altLang="en-US"/>
              <a:t>子菜单</a:t>
            </a:r>
            <a:br>
              <a:rPr lang="zh-CN" altLang="en-US"/>
            </a:br>
            <a:br>
              <a:rPr lang="zh-CN" altLang="en-US"/>
            </a:br>
            <a:r>
              <a:rPr lang="en-US" altLang="zh-CN"/>
              <a:t>2.</a:t>
            </a:r>
            <a:r>
              <a:rPr lang="zh-CN" altLang="en-US"/>
              <a:t>点击</a:t>
            </a:r>
            <a:r>
              <a:rPr lang="en-US" altLang="zh-CN"/>
              <a:t>“</a:t>
            </a:r>
            <a:r>
              <a:rPr lang="zh-CN" altLang="en-US"/>
              <a:t>工单维护</a:t>
            </a:r>
            <a:r>
              <a:rPr lang="en-US" altLang="zh-CN"/>
              <a:t>”</a:t>
            </a:r>
            <a:r>
              <a:rPr lang="zh-CN" altLang="en-US"/>
              <a:t>菜单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-635" y="0"/>
            <a:ext cx="12192635" cy="730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58166" y="730285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工单同步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47090" y="1880870"/>
            <a:ext cx="7781925" cy="3095625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6684010" y="5315585"/>
            <a:ext cx="51187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3.</a:t>
            </a:r>
            <a:r>
              <a:rPr lang="zh-CN" altLang="en-US"/>
              <a:t>点击</a:t>
            </a:r>
            <a:r>
              <a:rPr lang="en-US" altLang="zh-CN"/>
              <a:t>“</a:t>
            </a:r>
            <a:r>
              <a:rPr lang="zh-CN" altLang="en-US"/>
              <a:t>同步</a:t>
            </a:r>
            <a:r>
              <a:rPr lang="en-US" altLang="zh-CN"/>
              <a:t>ERP</a:t>
            </a:r>
            <a:r>
              <a:rPr lang="zh-CN" altLang="en-US"/>
              <a:t>工单</a:t>
            </a:r>
            <a:r>
              <a:rPr lang="en-US" altLang="zh-CN"/>
              <a:t>”</a:t>
            </a:r>
            <a:br>
              <a:rPr lang="zh-CN" altLang="en-US"/>
            </a:br>
            <a:r>
              <a:rPr lang="en-US" altLang="zh-CN"/>
              <a:t>4.</a:t>
            </a:r>
            <a:r>
              <a:rPr lang="zh-CN" altLang="en-US"/>
              <a:t>点击</a:t>
            </a:r>
            <a:r>
              <a:rPr lang="en-US" altLang="zh-CN"/>
              <a:t>“</a:t>
            </a:r>
            <a:r>
              <a:rPr lang="zh-CN" altLang="en-US"/>
              <a:t>确定</a:t>
            </a:r>
            <a:r>
              <a:rPr lang="en-US" altLang="zh-CN"/>
              <a:t>”</a:t>
            </a:r>
            <a:r>
              <a:rPr lang="zh-CN" altLang="en-US"/>
              <a:t>，待系统同步完成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-635" y="0"/>
            <a:ext cx="12192635" cy="730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58166" y="730285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工单同步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709420" y="1261745"/>
            <a:ext cx="8772525" cy="43338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-635" y="0"/>
            <a:ext cx="12192635" cy="730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2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258166" y="730285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工单同步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30580" y="1609725"/>
            <a:ext cx="8629650" cy="3638550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684010" y="5315585"/>
            <a:ext cx="51187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6.</a:t>
            </a:r>
            <a:r>
              <a:rPr lang="zh-CN" altLang="en-US"/>
              <a:t>输入产品名称</a:t>
            </a:r>
            <a:br>
              <a:rPr lang="zh-CN" altLang="en-US"/>
            </a:br>
            <a:r>
              <a:rPr lang="en-US"/>
              <a:t>7.</a:t>
            </a:r>
            <a:r>
              <a:rPr lang="zh-CN" altLang="en-US"/>
              <a:t>点击查询按钮查看是否同步成功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-635" y="0"/>
            <a:ext cx="12192635" cy="730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altLang="en-US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流程</a:t>
            </a:r>
            <a:r>
              <a:rPr lang="en-US" altLang="zh-CN" sz="44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3</a:t>
            </a:r>
            <a:endParaRPr lang="en-US" altLang="zh-CN" sz="44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3" name="文本框 64"/>
          <p:cNvSpPr txBox="1"/>
          <p:nvPr/>
        </p:nvSpPr>
        <p:spPr>
          <a:xfrm>
            <a:off x="408661" y="730285"/>
            <a:ext cx="5692501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注意事项</a:t>
            </a:r>
            <a:endParaRPr lang="zh-CN" alt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77645" y="1466215"/>
            <a:ext cx="60236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457200" indent="-457200">
              <a:buFont typeface="+mj-lt"/>
              <a:buAutoNum type="alphaUcPeriod"/>
            </a:pPr>
            <a:r>
              <a:rPr lang="en-US" altLang="zh-CN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sym typeface="+mn-ea"/>
              </a:rPr>
              <a:t>SUGA_CHECK_SERIAL_ASYNC</a:t>
            </a:r>
            <a:endParaRPr lang="en-US" altLang="zh-CN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sym typeface="+mn-ea"/>
            </a:endParaRPr>
          </a:p>
          <a:p>
            <a:pPr marL="457200" indent="-457200">
              <a:buFont typeface="+mj-lt"/>
              <a:buAutoNum type="alphaUcPeriod"/>
            </a:pPr>
            <a:endParaRPr lang="en-US" altLang="zh-CN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sym typeface="+mn-ea"/>
            </a:endParaRPr>
          </a:p>
          <a:p>
            <a:pPr marL="457200" indent="-457200">
              <a:buFont typeface="+mj-lt"/>
              <a:buAutoNum type="alphaUcPeriod"/>
            </a:pPr>
            <a:r>
              <a:rPr lang="en-US" altLang="zh-CN" sz="24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sym typeface="+mn-ea"/>
              </a:rPr>
              <a:t>SUGA_CHECK_BCP_ASYNC</a:t>
            </a:r>
            <a:endParaRPr lang="en-US" altLang="zh-CN" sz="24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53210" y="3065780"/>
            <a:ext cx="62820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</a:t>
            </a:r>
            <a:r>
              <a:rPr lang="zh-CN" altLang="en-US"/>
              <a:t>为条码初始化时使用</a:t>
            </a:r>
            <a:endParaRPr lang="zh-CN" altLang="en-US"/>
          </a:p>
          <a:p>
            <a:r>
              <a:rPr lang="en-US" altLang="zh-CN"/>
              <a:t>B</a:t>
            </a:r>
            <a:r>
              <a:rPr lang="zh-CN" altLang="en-US"/>
              <a:t>为组装绑定是使用</a:t>
            </a:r>
            <a:endParaRPr lang="zh-CN" altLang="en-US"/>
          </a:p>
          <a:p>
            <a:r>
              <a:rPr lang="zh-CN" altLang="en-US"/>
              <a:t>此规则只适用越南生产完在转回东莞生产的产品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/>
        </p:nvGrpSpPr>
        <p:grpSpPr>
          <a:xfrm>
            <a:off x="-338176" y="-9625"/>
            <a:ext cx="12824012" cy="6872798"/>
            <a:chOff x="-338176" y="-9625"/>
            <a:chExt cx="12824012" cy="6872798"/>
          </a:xfrm>
        </p:grpSpPr>
        <p:grpSp>
          <p:nvGrpSpPr>
            <p:cNvPr id="4" name="群組 3"/>
            <p:cNvGrpSpPr/>
            <p:nvPr/>
          </p:nvGrpSpPr>
          <p:grpSpPr>
            <a:xfrm>
              <a:off x="-338176" y="-9625"/>
              <a:ext cx="12721143" cy="6872798"/>
              <a:chOff x="-338176" y="-9625"/>
              <a:chExt cx="12721143" cy="6872798"/>
            </a:xfrm>
          </p:grpSpPr>
          <p:pic>
            <p:nvPicPr>
              <p:cNvPr id="75" name="图片 74"/>
              <p:cNvPicPr>
                <a:picLocks noChangeAspect="1"/>
              </p:cNvPicPr>
              <p:nvPr/>
            </p:nvPicPr>
            <p:blipFill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483" b="3483"/>
              <a:stretch>
                <a:fillRect/>
              </a:stretch>
            </p:blipFill>
            <p:spPr>
              <a:xfrm>
                <a:off x="-338176" y="-9625"/>
                <a:ext cx="12721143" cy="6872798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3" name="圖片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67903" y="5575368"/>
                <a:ext cx="2956560" cy="645266"/>
              </a:xfrm>
              <a:prstGeom prst="rect">
                <a:avLst/>
              </a:prstGeom>
            </p:spPr>
          </p:pic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788" y="269678"/>
              <a:ext cx="819150" cy="657225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372850" y="128292"/>
              <a:ext cx="1112986" cy="657225"/>
            </a:xfrm>
            <a:prstGeom prst="rect">
              <a:avLst/>
            </a:prstGeom>
          </p:spPr>
        </p:pic>
      </p:grpSp>
      <p:sp>
        <p:nvSpPr>
          <p:cNvPr id="2" name="灯片编号占位符 1"/>
          <p:cNvSpPr>
            <a:spLocks noGrp="1"/>
          </p:cNvSpPr>
          <p:nvPr>
            <p:ph type="sldNum" sz="quarter" idx="4294967295"/>
          </p:nvPr>
        </p:nvSpPr>
        <p:spPr>
          <a:xfrm>
            <a:off x="11717338" y="6356350"/>
            <a:ext cx="474662" cy="365125"/>
          </a:xfrm>
        </p:spPr>
        <p:txBody>
          <a:bodyPr/>
          <a:lstStyle/>
          <a:p>
            <a:fld id="{86CB4B4D-7CA3-9044-876B-883B54F8677D}" type="slidenum">
              <a:rPr lang="en-US" altLang="zh-CN" smtClean="0">
                <a:latin typeface="+mn-lt"/>
                <a:ea typeface="+mn-ea"/>
                <a:cs typeface="+mn-ea"/>
                <a:sym typeface="+mn-lt"/>
              </a:rPr>
            </a:fld>
            <a:endParaRPr lang="en-US" altLang="zh-CN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标题 1"/>
          <p:cNvSpPr txBox="1"/>
          <p:nvPr/>
        </p:nvSpPr>
        <p:spPr>
          <a:xfrm>
            <a:off x="1984471" y="129603"/>
            <a:ext cx="11160000" cy="6445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>
              <a:lnSpc>
                <a:spcPct val="100000"/>
              </a:lnSpc>
              <a:spcBef>
                <a:spcPct val="0"/>
              </a:spcBef>
              <a:buNone/>
              <a:defRPr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标题 1"/>
          <p:cNvSpPr txBox="1"/>
          <p:nvPr/>
        </p:nvSpPr>
        <p:spPr>
          <a:xfrm>
            <a:off x="347788" y="42182"/>
            <a:ext cx="751034" cy="5102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-3003084" y="2872776"/>
            <a:ext cx="115328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58B6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感谢观看</a:t>
            </a:r>
            <a:endParaRPr lang="en-US" altLang="zh-CN" sz="6600" b="1" dirty="0">
              <a:solidFill>
                <a:srgbClr val="58B6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KSO_WM_BEAUTIFY_FLAG" val=""/>
  <p:tag name="KSO_WM_UNIT_PLACING_PICTURE_USER_VIEWPORT" val="{&quot;height&quot;:7065,&quot;width&quot;:7575}"/>
</p:tagLst>
</file>

<file path=ppt/tags/tag2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KSO_WM_BEAUTIFY_FLAG" val=""/>
  <p:tag name="KSO_WM_UNIT_PLACING_PICTURE_USER_VIEWPORT" val="{&quot;height&quot;:3720,&quot;width&quot;:736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ISPRING_RESOURCE_PATHS_HASH_PRESENTER" val="a0103b9e7fb54de1158cd68769547bc74ae7db5"/>
  <p:tag name="MH_CONTENTSID" val="352"/>
  <p:tag name="MH_SECTIONID" val="353,354,"/>
  <p:tag name="KSO_WPP_MARK_KEY" val="6b63a456-8287-45d3-91a0-bcdf54a455b3"/>
  <p:tag name="COMMONDATA" val="eyJoZGlkIjoiNWRlZTgxNmIyYTBjMWI5NzY0OTFmOTY2YmVjODVlYWMifQ=="/>
</p:tagLst>
</file>

<file path=ppt/theme/theme1.xml><?xml version="1.0" encoding="utf-8"?>
<a:theme xmlns:a="http://schemas.openxmlformats.org/drawingml/2006/main" name="Office 主题">
  <a:themeElements>
    <a:clrScheme name="0219B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qyz4cfsr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0219B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0</TotalTime>
  <Words>816</Words>
  <Application>WPS 演示</Application>
  <PresentationFormat>寬螢幕</PresentationFormat>
  <Paragraphs>92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Lato Light</vt:lpstr>
      <vt:lpstr>Lato Regular</vt:lpstr>
      <vt:lpstr>Segoe Print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1314</dc:title>
  <dc:creator>Administrator</dc:creator>
  <cp:lastModifiedBy>繁星点点</cp:lastModifiedBy>
  <cp:revision>284</cp:revision>
  <dcterms:created xsi:type="dcterms:W3CDTF">2016-03-17T14:26:00Z</dcterms:created>
  <dcterms:modified xsi:type="dcterms:W3CDTF">2023-01-31T01:41:25Z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E21CE79E849D4F22A62899C081D4FE19</vt:lpwstr>
  </property>
</Properties>
</file>