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handoutMasterIdLst>
    <p:handoutMasterId r:id="rId19"/>
  </p:handoutMasterIdLst>
  <p:sldIdLst>
    <p:sldId id="351" r:id="rId3"/>
    <p:sldId id="304" r:id="rId5"/>
    <p:sldId id="363" r:id="rId6"/>
    <p:sldId id="375" r:id="rId7"/>
    <p:sldId id="378" r:id="rId8"/>
    <p:sldId id="379" r:id="rId9"/>
    <p:sldId id="380" r:id="rId10"/>
    <p:sldId id="381" r:id="rId11"/>
    <p:sldId id="382" r:id="rId12"/>
    <p:sldId id="383" r:id="rId13"/>
    <p:sldId id="384" r:id="rId14"/>
    <p:sldId id="385" r:id="rId15"/>
    <p:sldId id="386" r:id="rId16"/>
    <p:sldId id="376" r:id="rId17"/>
    <p:sldId id="372" r:id="rId18"/>
  </p:sldIdLst>
  <p:sldSz cx="12192000" cy="6858000"/>
  <p:notesSz cx="6858000" cy="9144000"/>
  <p:embeddedFontLst>
    <p:embeddedFont>
      <p:font typeface="微软雅黑" panose="020B0503020204020204" pitchFamily="34" charset="-122"/>
      <p:regular r:id="rId23"/>
    </p:embeddedFont>
    <p:embeddedFont>
      <p:font typeface="Lato Light" panose="020F0502020204030203"/>
      <p:regular r:id="rId24"/>
      <p:italic r:id="rId25"/>
    </p:embeddedFont>
    <p:embeddedFont>
      <p:font typeface="Calibri" panose="020F0502020204030204" charset="0"/>
      <p:regular r:id="rId26"/>
      <p:bold r:id="rId27"/>
      <p:italic r:id="rId28"/>
      <p:boldItalic r:id="rId29"/>
    </p:embeddedFont>
  </p:embeddedFontLst>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Animation="0"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8B6D2"/>
    <a:srgbClr val="B7E87A"/>
    <a:srgbClr val="39A6BB"/>
    <a:srgbClr val="248EBE"/>
    <a:srgbClr val="C8D96D"/>
    <a:srgbClr val="CADF4F"/>
    <a:srgbClr val="A3B83C"/>
    <a:srgbClr val="88AF45"/>
    <a:srgbClr val="4D65DB"/>
    <a:srgbClr val="64C4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66" autoAdjust="0"/>
    <p:restoredTop sz="94660"/>
  </p:normalViewPr>
  <p:slideViewPr>
    <p:cSldViewPr snapToGrid="0">
      <p:cViewPr varScale="1">
        <p:scale>
          <a:sx n="108" d="100"/>
          <a:sy n="108" d="100"/>
        </p:scale>
        <p:origin x="762" y="10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8" d="100"/>
          <a:sy n="58" d="100"/>
        </p:scale>
        <p:origin x="-258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gs" Target="tags/tag6.xml"/><Relationship Id="rId3" Type="http://schemas.openxmlformats.org/officeDocument/2006/relationships/slide" Target="slides/slide1.xml"/><Relationship Id="rId29" Type="http://schemas.openxmlformats.org/officeDocument/2006/relationships/font" Target="fonts/font7.fntdata"/><Relationship Id="rId28" Type="http://schemas.openxmlformats.org/officeDocument/2006/relationships/font" Target="fonts/font6.fntdata"/><Relationship Id="rId27" Type="http://schemas.openxmlformats.org/officeDocument/2006/relationships/font" Target="fonts/font5.fntdata"/><Relationship Id="rId26" Type="http://schemas.openxmlformats.org/officeDocument/2006/relationships/font" Target="fonts/font4.fntdata"/><Relationship Id="rId25" Type="http://schemas.openxmlformats.org/officeDocument/2006/relationships/font" Target="fonts/font3.fntdata"/><Relationship Id="rId24" Type="http://schemas.openxmlformats.org/officeDocument/2006/relationships/font" Target="fonts/font2.fntdata"/><Relationship Id="rId23" Type="http://schemas.openxmlformats.org/officeDocument/2006/relationships/font" Target="fonts/font1.fntdata"/><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550E7D3-F217-4BC9-9726-56652415AEB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E0E2C6-9347-4179-9292-F21F53260A4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AB4D69-1EC8-4259-BBBE-36F0CFF5CC0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432CAF-49F6-421F-9490-E47DD0DF80A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95C4C1-650A-4EE6-9D5A-49B0B71FC776}"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4DDAD74B-4254-4A15-B920-236F271C9A39}" type="slidenum">
              <a:rPr lang="id-ID" smtClean="0"/>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accent1">
                    <a:lumMod val="75000"/>
                  </a:schemeClr>
                </a:solidFill>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灯片编号占位符 5"/>
          <p:cNvSpPr>
            <a:spLocks noGrp="1"/>
          </p:cNvSpPr>
          <p:nvPr>
            <p:ph type="sldNum" sz="quarter" idx="12"/>
          </p:nvPr>
        </p:nvSpPr>
        <p:spPr/>
        <p:txBody>
          <a:bodyPr/>
          <a:lstStyle/>
          <a:p>
            <a:fld id="{18AF668F-848C-4CC0-8143-F2E483CC778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710591"/>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Default - Sample clean pag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efault - Business plan 3">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Default - Fullscreen image 2">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efault - 4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efault - 16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0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Default - 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1_Default - 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Default - 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Default - 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eam slide 01">
    <p:spTree>
      <p:nvGrpSpPr>
        <p:cNvPr id="1" name=""/>
        <p:cNvGrpSpPr/>
        <p:nvPr/>
      </p:nvGrpSpPr>
      <p:grpSpPr>
        <a:xfrm>
          <a:off x="0" y="0"/>
          <a:ext cx="0" cy="0"/>
          <a:chOff x="0" y="0"/>
          <a:chExt cx="0" cy="0"/>
        </a:xfrm>
      </p:grpSpPr>
      <p:sp>
        <p:nvSpPr>
          <p:cNvPr id="11" name="Isosceles Triangle 3"/>
          <p:cNvSpPr/>
          <p:nvPr userDrawn="1"/>
        </p:nvSpPr>
        <p:spPr>
          <a:xfrm rot="16200000">
            <a:off x="11402484" y="-398356"/>
            <a:ext cx="857250" cy="823383"/>
          </a:xfrm>
          <a:prstGeom prst="triangle">
            <a:avLst/>
          </a:prstGeom>
          <a:solidFill>
            <a:schemeClr val="accent3">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2" name="Isosceles Triangle 4"/>
          <p:cNvSpPr/>
          <p:nvPr userDrawn="1"/>
        </p:nvSpPr>
        <p:spPr>
          <a:xfrm rot="5400000">
            <a:off x="11401531" y="25507"/>
            <a:ext cx="859156" cy="823383"/>
          </a:xfrm>
          <a:prstGeom prst="triangle">
            <a:avLst/>
          </a:prstGeom>
          <a:solidFill>
            <a:schemeClr val="accent3">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3" name="Isosceles Triangle 5"/>
          <p:cNvSpPr/>
          <p:nvPr userDrawn="1"/>
        </p:nvSpPr>
        <p:spPr>
          <a:xfrm rot="16200000">
            <a:off x="11401532" y="450321"/>
            <a:ext cx="859154" cy="823383"/>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4" name="Isosceles Triangle 6"/>
          <p:cNvSpPr/>
          <p:nvPr userDrawn="1"/>
        </p:nvSpPr>
        <p:spPr>
          <a:xfrm rot="5400000">
            <a:off x="11401532" y="880851"/>
            <a:ext cx="859154" cy="823383"/>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5" name="Isosceles Triangle 8"/>
          <p:cNvSpPr/>
          <p:nvPr userDrawn="1"/>
        </p:nvSpPr>
        <p:spPr>
          <a:xfrm rot="16200000">
            <a:off x="11401531" y="1309477"/>
            <a:ext cx="859156" cy="823383"/>
          </a:xfrm>
          <a:prstGeom prst="triangle">
            <a:avLst/>
          </a:prstGeom>
          <a:solidFill>
            <a:schemeClr val="accent3">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6" name="Isosceles Triangle 9"/>
          <p:cNvSpPr/>
          <p:nvPr userDrawn="1"/>
        </p:nvSpPr>
        <p:spPr>
          <a:xfrm rot="5400000">
            <a:off x="10579206" y="-409681"/>
            <a:ext cx="859156" cy="821267"/>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7" name="Isosceles Triangle 10"/>
          <p:cNvSpPr/>
          <p:nvPr userDrawn="1"/>
        </p:nvSpPr>
        <p:spPr>
          <a:xfrm rot="16200000">
            <a:off x="10580159" y="14182"/>
            <a:ext cx="857250" cy="821267"/>
          </a:xfrm>
          <a:prstGeom prst="triangle">
            <a:avLst/>
          </a:prstGeom>
          <a:solidFill>
            <a:schemeClr val="accent4">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8" name="Isosceles Triangle 11"/>
          <p:cNvSpPr/>
          <p:nvPr userDrawn="1"/>
        </p:nvSpPr>
        <p:spPr>
          <a:xfrm rot="5400000">
            <a:off x="10579206" y="438045"/>
            <a:ext cx="859156" cy="821267"/>
          </a:xfrm>
          <a:prstGeom prst="triangl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9" name="Isosceles Triangle 12"/>
          <p:cNvSpPr/>
          <p:nvPr userDrawn="1"/>
        </p:nvSpPr>
        <p:spPr>
          <a:xfrm rot="16200000">
            <a:off x="10579207" y="862859"/>
            <a:ext cx="859154" cy="821267"/>
          </a:xfrm>
          <a:prstGeom prst="triangle">
            <a:avLst/>
          </a:prstGeom>
          <a:solidFill>
            <a:schemeClr val="accent4">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0" name="Isosceles Triangle 13"/>
          <p:cNvSpPr/>
          <p:nvPr userDrawn="1"/>
        </p:nvSpPr>
        <p:spPr>
          <a:xfrm rot="5400000">
            <a:off x="10596140" y="1293389"/>
            <a:ext cx="859154" cy="821267"/>
          </a:xfrm>
          <a:prstGeom prst="triangle">
            <a:avLst/>
          </a:prstGeom>
          <a:solidFill>
            <a:schemeClr val="accent4">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1" name="Isosceles Triangle 14"/>
          <p:cNvSpPr/>
          <p:nvPr userDrawn="1"/>
        </p:nvSpPr>
        <p:spPr>
          <a:xfrm rot="16200000">
            <a:off x="10596139" y="1722015"/>
            <a:ext cx="859156" cy="821267"/>
          </a:xfrm>
          <a:prstGeom prst="triangle">
            <a:avLst/>
          </a:prstGeom>
          <a:solidFill>
            <a:schemeClr val="accent4">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2" name="Isosceles Triangle 15"/>
          <p:cNvSpPr/>
          <p:nvPr userDrawn="1"/>
        </p:nvSpPr>
        <p:spPr>
          <a:xfrm rot="16200000">
            <a:off x="9774767" y="-398356"/>
            <a:ext cx="857250" cy="823384"/>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3" name="Isosceles Triangle 16"/>
          <p:cNvSpPr/>
          <p:nvPr userDrawn="1"/>
        </p:nvSpPr>
        <p:spPr>
          <a:xfrm rot="5400000">
            <a:off x="9773814" y="25506"/>
            <a:ext cx="859156" cy="823384"/>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4" name="Isosceles Triangle 17"/>
          <p:cNvSpPr/>
          <p:nvPr userDrawn="1"/>
        </p:nvSpPr>
        <p:spPr>
          <a:xfrm rot="16200000">
            <a:off x="9773815" y="450321"/>
            <a:ext cx="859154" cy="823384"/>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5" name="Isosceles Triangle 18"/>
          <p:cNvSpPr/>
          <p:nvPr userDrawn="1"/>
        </p:nvSpPr>
        <p:spPr>
          <a:xfrm rot="5400000">
            <a:off x="9773815" y="880851"/>
            <a:ext cx="859154" cy="823384"/>
          </a:xfrm>
          <a:prstGeom prst="triangle">
            <a:avLst/>
          </a:prstGeom>
          <a:solidFill>
            <a:schemeClr val="accent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6" name="Isosceles Triangle 19"/>
          <p:cNvSpPr/>
          <p:nvPr userDrawn="1"/>
        </p:nvSpPr>
        <p:spPr>
          <a:xfrm rot="16200000">
            <a:off x="9790747" y="1309476"/>
            <a:ext cx="859156" cy="823384"/>
          </a:xfrm>
          <a:prstGeom prst="triangle">
            <a:avLst/>
          </a:prstGeom>
          <a:solidFill>
            <a:schemeClr val="accent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7" name="Isosceles Triangle 20"/>
          <p:cNvSpPr/>
          <p:nvPr userDrawn="1"/>
        </p:nvSpPr>
        <p:spPr>
          <a:xfrm rot="5400000">
            <a:off x="8950431" y="-410739"/>
            <a:ext cx="859156" cy="823383"/>
          </a:xfrm>
          <a:prstGeom prst="triangle">
            <a:avLst/>
          </a:prstGeom>
          <a:solidFill>
            <a:schemeClr val="accent3">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8" name="Isosceles Triangle 21"/>
          <p:cNvSpPr/>
          <p:nvPr userDrawn="1"/>
        </p:nvSpPr>
        <p:spPr>
          <a:xfrm rot="16200000">
            <a:off x="8951384" y="13124"/>
            <a:ext cx="857250" cy="823383"/>
          </a:xfrm>
          <a:prstGeom prst="triangle">
            <a:avLst/>
          </a:prstGeom>
          <a:solidFill>
            <a:schemeClr val="accent3">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9" name="Isosceles Triangle 22"/>
          <p:cNvSpPr/>
          <p:nvPr userDrawn="1"/>
        </p:nvSpPr>
        <p:spPr>
          <a:xfrm rot="16200000">
            <a:off x="8145992" y="-397298"/>
            <a:ext cx="857250" cy="821267"/>
          </a:xfrm>
          <a:prstGeom prst="triangle">
            <a:avLst/>
          </a:prstGeom>
          <a:solidFill>
            <a:schemeClr val="accent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30" name="Isosceles Triangle 23"/>
          <p:cNvSpPr/>
          <p:nvPr userDrawn="1"/>
        </p:nvSpPr>
        <p:spPr>
          <a:xfrm rot="5400000">
            <a:off x="8145039" y="26565"/>
            <a:ext cx="859156" cy="821267"/>
          </a:xfrm>
          <a:prstGeom prst="triangle">
            <a:avLst/>
          </a:prstGeom>
          <a:solidFill>
            <a:schemeClr val="accent4">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cxnSp>
        <p:nvCxnSpPr>
          <p:cNvPr id="31" name="Straight Connector 24"/>
          <p:cNvCxnSpPr/>
          <p:nvPr userDrawn="1"/>
        </p:nvCxnSpPr>
        <p:spPr>
          <a:xfrm flipV="1">
            <a:off x="1416051" y="1773556"/>
            <a:ext cx="9230783" cy="26670"/>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25"/>
          <p:cNvCxnSpPr/>
          <p:nvPr userDrawn="1"/>
        </p:nvCxnSpPr>
        <p:spPr>
          <a:xfrm flipH="1">
            <a:off x="1416051" y="923926"/>
            <a:ext cx="785283" cy="0"/>
          </a:xfrm>
          <a:prstGeom prst="line">
            <a:avLst/>
          </a:prstGeom>
          <a:ln w="38100" cmpd="sng">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26"/>
          <p:cNvCxnSpPr/>
          <p:nvPr userDrawn="1"/>
        </p:nvCxnSpPr>
        <p:spPr>
          <a:xfrm>
            <a:off x="1416051" y="5305426"/>
            <a:ext cx="2161116" cy="0"/>
          </a:xfrm>
          <a:prstGeom prst="line">
            <a:avLst/>
          </a:prstGeom>
          <a:ln w="57150" cmpd="sng">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27"/>
          <p:cNvCxnSpPr/>
          <p:nvPr userDrawn="1"/>
        </p:nvCxnSpPr>
        <p:spPr>
          <a:xfrm>
            <a:off x="3786718" y="5305426"/>
            <a:ext cx="2161116" cy="0"/>
          </a:xfrm>
          <a:prstGeom prst="line">
            <a:avLst/>
          </a:prstGeom>
          <a:ln w="57150" cmpd="sng">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28"/>
          <p:cNvCxnSpPr/>
          <p:nvPr userDrawn="1"/>
        </p:nvCxnSpPr>
        <p:spPr>
          <a:xfrm>
            <a:off x="6148918" y="5305426"/>
            <a:ext cx="2161116" cy="0"/>
          </a:xfrm>
          <a:prstGeom prst="line">
            <a:avLst/>
          </a:prstGeom>
          <a:ln w="57150" cmpd="sng">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29"/>
          <p:cNvCxnSpPr/>
          <p:nvPr userDrawn="1"/>
        </p:nvCxnSpPr>
        <p:spPr>
          <a:xfrm>
            <a:off x="8515351" y="5305426"/>
            <a:ext cx="2161116" cy="0"/>
          </a:xfrm>
          <a:prstGeom prst="line">
            <a:avLst/>
          </a:prstGeom>
          <a:ln w="57150" cmpd="sng">
            <a:solidFill>
              <a:schemeClr val="accent4"/>
            </a:solidFill>
          </a:ln>
          <a:effectLst/>
        </p:spPr>
        <p:style>
          <a:lnRef idx="2">
            <a:schemeClr val="accent1"/>
          </a:lnRef>
          <a:fillRef idx="0">
            <a:schemeClr val="accent1"/>
          </a:fillRef>
          <a:effectRef idx="1">
            <a:schemeClr val="accent1"/>
          </a:effectRef>
          <a:fontRef idx="minor">
            <a:schemeClr val="tx1"/>
          </a:fontRef>
        </p:style>
      </p:cxnSp>
      <p:sp>
        <p:nvSpPr>
          <p:cNvPr id="8" name="Text Placeholder 7"/>
          <p:cNvSpPr>
            <a:spLocks noGrp="1"/>
          </p:cNvSpPr>
          <p:nvPr>
            <p:ph type="body" sz="quarter" idx="10"/>
          </p:nvPr>
        </p:nvSpPr>
        <p:spPr>
          <a:xfrm>
            <a:off x="1416050" y="1122212"/>
            <a:ext cx="9215148" cy="431780"/>
          </a:xfrm>
          <a:prstGeom prst="rect">
            <a:avLst/>
          </a:prstGeom>
        </p:spPr>
        <p:txBody>
          <a:bodyPr vert="horz" lIns="0" tIns="40504" rIns="0" bIns="40504" anchor="ctr"/>
          <a:lstStyle>
            <a:lvl1pPr marL="0" indent="0" algn="l">
              <a:lnSpc>
                <a:spcPct val="100000"/>
              </a:lnSpc>
              <a:spcBef>
                <a:spcPts val="0"/>
              </a:spcBef>
              <a:buNone/>
              <a:defRPr sz="3600" b="1">
                <a:solidFill>
                  <a:schemeClr val="bg1">
                    <a:lumMod val="65000"/>
                  </a:schemeClr>
                </a:solidFill>
                <a:latin typeface="Lato Light" panose="020F0502020204030203"/>
                <a:cs typeface="Lato Light" panose="020F0502020204030203"/>
              </a:defRPr>
            </a:lvl1pPr>
          </a:lstStyle>
          <a:p>
            <a:pPr lvl="0"/>
            <a:r>
              <a:rPr lang="es-ES_tradnl"/>
              <a:t>Click to edit Master text styles</a:t>
            </a:r>
            <a:endParaRPr lang="es-ES_tradnl"/>
          </a:p>
        </p:txBody>
      </p:sp>
      <p:sp>
        <p:nvSpPr>
          <p:cNvPr id="4" name="Picture Placeholder 3"/>
          <p:cNvSpPr>
            <a:spLocks noGrp="1"/>
          </p:cNvSpPr>
          <p:nvPr>
            <p:ph type="pic" sz="quarter" idx="11"/>
          </p:nvPr>
        </p:nvSpPr>
        <p:spPr>
          <a:xfrm>
            <a:off x="1416049" y="2118360"/>
            <a:ext cx="2161216" cy="3171997"/>
          </a:xfrm>
          <a:prstGeom prst="rect">
            <a:avLst/>
          </a:prstGeom>
        </p:spPr>
        <p:txBody>
          <a:bodyPr vert="horz" anchor="ctr"/>
          <a:lstStyle>
            <a:lvl1pPr marL="0" indent="0" algn="ctr">
              <a:buNone/>
              <a:defRPr sz="1440">
                <a:solidFill>
                  <a:schemeClr val="bg1">
                    <a:lumMod val="65000"/>
                  </a:schemeClr>
                </a:solidFill>
              </a:defRPr>
            </a:lvl1pPr>
          </a:lstStyle>
          <a:p>
            <a:pPr lvl="0"/>
            <a:endParaRPr lang="en-US" noProof="0"/>
          </a:p>
        </p:txBody>
      </p:sp>
      <p:sp>
        <p:nvSpPr>
          <p:cNvPr id="49" name="Text Placeholder 2"/>
          <p:cNvSpPr>
            <a:spLocks noGrp="1"/>
          </p:cNvSpPr>
          <p:nvPr>
            <p:ph type="body" sz="quarter" idx="24"/>
          </p:nvPr>
        </p:nvSpPr>
        <p:spPr>
          <a:xfrm>
            <a:off x="1417112" y="5468538"/>
            <a:ext cx="2064249" cy="411480"/>
          </a:xfrm>
          <a:prstGeom prst="rect">
            <a:avLst/>
          </a:prstGeom>
        </p:spPr>
        <p:txBody>
          <a:bodyPr vert="horz" lIns="0" tIns="0" rIns="0" bIns="0"/>
          <a:lstStyle>
            <a:lvl1pPr marL="0" indent="0" algn="ctr">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
        <p:nvSpPr>
          <p:cNvPr id="91" name="Picture Placeholder 3"/>
          <p:cNvSpPr>
            <a:spLocks noGrp="1"/>
          </p:cNvSpPr>
          <p:nvPr>
            <p:ph type="pic" sz="quarter" idx="28"/>
          </p:nvPr>
        </p:nvSpPr>
        <p:spPr>
          <a:xfrm>
            <a:off x="3786716" y="2118360"/>
            <a:ext cx="2161216" cy="3171997"/>
          </a:xfrm>
          <a:prstGeom prst="rect">
            <a:avLst/>
          </a:prstGeom>
        </p:spPr>
        <p:txBody>
          <a:bodyPr vert="horz" anchor="ctr"/>
          <a:lstStyle>
            <a:lvl1pPr marL="0" indent="0" algn="ctr">
              <a:buNone/>
              <a:defRPr sz="1440">
                <a:solidFill>
                  <a:schemeClr val="bg1">
                    <a:lumMod val="65000"/>
                  </a:schemeClr>
                </a:solidFill>
              </a:defRPr>
            </a:lvl1pPr>
          </a:lstStyle>
          <a:p>
            <a:pPr lvl="0"/>
            <a:endParaRPr lang="en-US" noProof="0"/>
          </a:p>
        </p:txBody>
      </p:sp>
      <p:sp>
        <p:nvSpPr>
          <p:cNvPr id="94" name="Text Placeholder 2"/>
          <p:cNvSpPr>
            <a:spLocks noGrp="1"/>
          </p:cNvSpPr>
          <p:nvPr>
            <p:ph type="body" sz="quarter" idx="30"/>
          </p:nvPr>
        </p:nvSpPr>
        <p:spPr>
          <a:xfrm>
            <a:off x="3787778" y="5468538"/>
            <a:ext cx="2064249" cy="411480"/>
          </a:xfrm>
          <a:prstGeom prst="rect">
            <a:avLst/>
          </a:prstGeom>
        </p:spPr>
        <p:txBody>
          <a:bodyPr vert="horz" lIns="0" tIns="0" rIns="0" bIns="0"/>
          <a:lstStyle>
            <a:lvl1pPr marL="0" indent="0" algn="ctr">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
        <p:nvSpPr>
          <p:cNvPr id="99" name="Picture Placeholder 3"/>
          <p:cNvSpPr>
            <a:spLocks noGrp="1"/>
          </p:cNvSpPr>
          <p:nvPr>
            <p:ph type="pic" sz="quarter" idx="35"/>
          </p:nvPr>
        </p:nvSpPr>
        <p:spPr>
          <a:xfrm>
            <a:off x="6148575" y="2118360"/>
            <a:ext cx="2161216" cy="3171997"/>
          </a:xfrm>
          <a:prstGeom prst="rect">
            <a:avLst/>
          </a:prstGeom>
        </p:spPr>
        <p:txBody>
          <a:bodyPr vert="horz" anchor="ctr"/>
          <a:lstStyle>
            <a:lvl1pPr marL="0" indent="0" algn="ctr">
              <a:buNone/>
              <a:defRPr sz="1440">
                <a:solidFill>
                  <a:schemeClr val="bg1">
                    <a:lumMod val="65000"/>
                  </a:schemeClr>
                </a:solidFill>
              </a:defRPr>
            </a:lvl1pPr>
          </a:lstStyle>
          <a:p>
            <a:pPr lvl="0"/>
            <a:endParaRPr lang="en-US" noProof="0"/>
          </a:p>
        </p:txBody>
      </p:sp>
      <p:sp>
        <p:nvSpPr>
          <p:cNvPr id="102" name="Text Placeholder 2"/>
          <p:cNvSpPr>
            <a:spLocks noGrp="1"/>
          </p:cNvSpPr>
          <p:nvPr>
            <p:ph type="body" sz="quarter" idx="37"/>
          </p:nvPr>
        </p:nvSpPr>
        <p:spPr>
          <a:xfrm>
            <a:off x="6149637" y="5468538"/>
            <a:ext cx="2064249" cy="411480"/>
          </a:xfrm>
          <a:prstGeom prst="rect">
            <a:avLst/>
          </a:prstGeom>
        </p:spPr>
        <p:txBody>
          <a:bodyPr vert="horz" lIns="0" tIns="0" rIns="0" bIns="0"/>
          <a:lstStyle>
            <a:lvl1pPr marL="0" indent="0" algn="ctr">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
        <p:nvSpPr>
          <p:cNvPr id="107" name="Picture Placeholder 3"/>
          <p:cNvSpPr>
            <a:spLocks noGrp="1"/>
          </p:cNvSpPr>
          <p:nvPr>
            <p:ph type="pic" sz="quarter" idx="42"/>
          </p:nvPr>
        </p:nvSpPr>
        <p:spPr>
          <a:xfrm>
            <a:off x="8514467" y="2118360"/>
            <a:ext cx="2161216" cy="3171997"/>
          </a:xfrm>
          <a:prstGeom prst="rect">
            <a:avLst/>
          </a:prstGeom>
        </p:spPr>
        <p:txBody>
          <a:bodyPr vert="horz" anchor="ctr"/>
          <a:lstStyle>
            <a:lvl1pPr marL="0" indent="0" algn="ctr">
              <a:buNone/>
              <a:defRPr sz="1440">
                <a:solidFill>
                  <a:schemeClr val="bg1">
                    <a:lumMod val="65000"/>
                  </a:schemeClr>
                </a:solidFill>
              </a:defRPr>
            </a:lvl1pPr>
          </a:lstStyle>
          <a:p>
            <a:pPr lvl="0"/>
            <a:endParaRPr lang="en-US" noProof="0"/>
          </a:p>
        </p:txBody>
      </p:sp>
      <p:sp>
        <p:nvSpPr>
          <p:cNvPr id="110" name="Text Placeholder 2"/>
          <p:cNvSpPr>
            <a:spLocks noGrp="1"/>
          </p:cNvSpPr>
          <p:nvPr>
            <p:ph type="body" sz="quarter" idx="44"/>
          </p:nvPr>
        </p:nvSpPr>
        <p:spPr>
          <a:xfrm>
            <a:off x="8515529" y="5468538"/>
            <a:ext cx="2064249" cy="411480"/>
          </a:xfrm>
          <a:prstGeom prst="rect">
            <a:avLst/>
          </a:prstGeom>
        </p:spPr>
        <p:txBody>
          <a:bodyPr vert="horz" lIns="0" tIns="0" rIns="0" bIns="0"/>
          <a:lstStyle>
            <a:lvl1pPr marL="0" indent="0" algn="ctr">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0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500" fill="hold"/>
                                        <p:tgtEl>
                                          <p:spTgt spid="19"/>
                                        </p:tgtEl>
                                        <p:attrNameLst>
                                          <p:attrName>ppt_w</p:attrName>
                                        </p:attrNameLst>
                                      </p:cBhvr>
                                      <p:tavLst>
                                        <p:tav tm="0">
                                          <p:val>
                                            <p:fltVal val="0"/>
                                          </p:val>
                                        </p:tav>
                                        <p:tav tm="100000">
                                          <p:val>
                                            <p:strVal val="#ppt_w"/>
                                          </p:val>
                                        </p:tav>
                                      </p:tavLst>
                                    </p:anim>
                                    <p:anim calcmode="lin" valueType="num">
                                      <p:cBhvr>
                                        <p:cTn id="48" dur="500" fill="hold"/>
                                        <p:tgtEl>
                                          <p:spTgt spid="19"/>
                                        </p:tgtEl>
                                        <p:attrNameLst>
                                          <p:attrName>ppt_h</p:attrName>
                                        </p:attrNameLst>
                                      </p:cBhvr>
                                      <p:tavLst>
                                        <p:tav tm="0">
                                          <p:val>
                                            <p:fltVal val="0"/>
                                          </p:val>
                                        </p:tav>
                                        <p:tav tm="100000">
                                          <p:val>
                                            <p:strVal val="#ppt_h"/>
                                          </p:val>
                                        </p:tav>
                                      </p:tavLst>
                                    </p:anim>
                                    <p:animEffect transition="in" filter="fade">
                                      <p:cBhvr>
                                        <p:cTn id="49" dur="500"/>
                                        <p:tgtEl>
                                          <p:spTgt spid="19"/>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500" fill="hold"/>
                                        <p:tgtEl>
                                          <p:spTgt spid="26"/>
                                        </p:tgtEl>
                                        <p:attrNameLst>
                                          <p:attrName>ppt_w</p:attrName>
                                        </p:attrNameLst>
                                      </p:cBhvr>
                                      <p:tavLst>
                                        <p:tav tm="0">
                                          <p:val>
                                            <p:fltVal val="0"/>
                                          </p:val>
                                        </p:tav>
                                        <p:tav tm="100000">
                                          <p:val>
                                            <p:strVal val="#ppt_w"/>
                                          </p:val>
                                        </p:tav>
                                      </p:tavLst>
                                    </p:anim>
                                    <p:anim calcmode="lin" valueType="num">
                                      <p:cBhvr>
                                        <p:cTn id="83" dur="500" fill="hold"/>
                                        <p:tgtEl>
                                          <p:spTgt spid="26"/>
                                        </p:tgtEl>
                                        <p:attrNameLst>
                                          <p:attrName>ppt_h</p:attrName>
                                        </p:attrNameLst>
                                      </p:cBhvr>
                                      <p:tavLst>
                                        <p:tav tm="0">
                                          <p:val>
                                            <p:fltVal val="0"/>
                                          </p:val>
                                        </p:tav>
                                        <p:tav tm="100000">
                                          <p:val>
                                            <p:strVal val="#ppt_h"/>
                                          </p:val>
                                        </p:tav>
                                      </p:tavLst>
                                    </p:anim>
                                    <p:animEffect transition="in" filter="fade">
                                      <p:cBhvr>
                                        <p:cTn id="84" dur="500"/>
                                        <p:tgtEl>
                                          <p:spTgt spid="26"/>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Effect transition="in" filter="fade">
                                      <p:cBhvr>
                                        <p:cTn id="89" dur="5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500" fill="hold"/>
                                        <p:tgtEl>
                                          <p:spTgt spid="28"/>
                                        </p:tgtEl>
                                        <p:attrNameLst>
                                          <p:attrName>ppt_w</p:attrName>
                                        </p:attrNameLst>
                                      </p:cBhvr>
                                      <p:tavLst>
                                        <p:tav tm="0">
                                          <p:val>
                                            <p:fltVal val="0"/>
                                          </p:val>
                                        </p:tav>
                                        <p:tav tm="100000">
                                          <p:val>
                                            <p:strVal val="#ppt_w"/>
                                          </p:val>
                                        </p:tav>
                                      </p:tavLst>
                                    </p:anim>
                                    <p:anim calcmode="lin" valueType="num">
                                      <p:cBhvr>
                                        <p:cTn id="93" dur="500" fill="hold"/>
                                        <p:tgtEl>
                                          <p:spTgt spid="28"/>
                                        </p:tgtEl>
                                        <p:attrNameLst>
                                          <p:attrName>ppt_h</p:attrName>
                                        </p:attrNameLst>
                                      </p:cBhvr>
                                      <p:tavLst>
                                        <p:tav tm="0">
                                          <p:val>
                                            <p:fltVal val="0"/>
                                          </p:val>
                                        </p:tav>
                                        <p:tav tm="100000">
                                          <p:val>
                                            <p:strVal val="#ppt_h"/>
                                          </p:val>
                                        </p:tav>
                                      </p:tavLst>
                                    </p:anim>
                                    <p:animEffect transition="in" filter="fade">
                                      <p:cBhvr>
                                        <p:cTn id="94" dur="500"/>
                                        <p:tgtEl>
                                          <p:spTgt spid="28"/>
                                        </p:tgtEl>
                                      </p:cBhvr>
                                    </p:animEffect>
                                  </p:childTnLst>
                                </p:cTn>
                              </p:par>
                              <p:par>
                                <p:cTn id="95" presetID="53" presetClass="entr" presetSubtype="16" fill="hold" grpId="0" nodeType="withEffect">
                                  <p:stCondLst>
                                    <p:cond delay="200"/>
                                  </p:stCondLst>
                                  <p:childTnLst>
                                    <p:set>
                                      <p:cBhvr>
                                        <p:cTn id="96" dur="1" fill="hold">
                                          <p:stCondLst>
                                            <p:cond delay="0"/>
                                          </p:stCondLst>
                                        </p:cTn>
                                        <p:tgtEl>
                                          <p:spTgt spid="29"/>
                                        </p:tgtEl>
                                        <p:attrNameLst>
                                          <p:attrName>style.visibility</p:attrName>
                                        </p:attrNameLst>
                                      </p:cBhvr>
                                      <p:to>
                                        <p:strVal val="visible"/>
                                      </p:to>
                                    </p:set>
                                    <p:anim calcmode="lin" valueType="num">
                                      <p:cBhvr>
                                        <p:cTn id="97" dur="500" fill="hold"/>
                                        <p:tgtEl>
                                          <p:spTgt spid="29"/>
                                        </p:tgtEl>
                                        <p:attrNameLst>
                                          <p:attrName>ppt_w</p:attrName>
                                        </p:attrNameLst>
                                      </p:cBhvr>
                                      <p:tavLst>
                                        <p:tav tm="0">
                                          <p:val>
                                            <p:fltVal val="0"/>
                                          </p:val>
                                        </p:tav>
                                        <p:tav tm="100000">
                                          <p:val>
                                            <p:strVal val="#ppt_w"/>
                                          </p:val>
                                        </p:tav>
                                      </p:tavLst>
                                    </p:anim>
                                    <p:anim calcmode="lin" valueType="num">
                                      <p:cBhvr>
                                        <p:cTn id="98" dur="500" fill="hold"/>
                                        <p:tgtEl>
                                          <p:spTgt spid="29"/>
                                        </p:tgtEl>
                                        <p:attrNameLst>
                                          <p:attrName>ppt_h</p:attrName>
                                        </p:attrNameLst>
                                      </p:cBhvr>
                                      <p:tavLst>
                                        <p:tav tm="0">
                                          <p:val>
                                            <p:fltVal val="0"/>
                                          </p:val>
                                        </p:tav>
                                        <p:tav tm="100000">
                                          <p:val>
                                            <p:strVal val="#ppt_h"/>
                                          </p:val>
                                        </p:tav>
                                      </p:tavLst>
                                    </p:anim>
                                    <p:animEffect transition="in" filter="fade">
                                      <p:cBhvr>
                                        <p:cTn id="99" dur="500"/>
                                        <p:tgtEl>
                                          <p:spTgt spid="29"/>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par>
                                <p:cTn id="105" presetID="10" presetClass="entr" presetSubtype="0" fill="hold" nodeType="withEffect">
                                  <p:stCondLst>
                                    <p:cond delay="800"/>
                                  </p:stCondLst>
                                  <p:childTnLst>
                                    <p:set>
                                      <p:cBhvr>
                                        <p:cTn id="106" dur="1" fill="hold">
                                          <p:stCondLst>
                                            <p:cond delay="0"/>
                                          </p:stCondLst>
                                        </p:cTn>
                                        <p:tgtEl>
                                          <p:spTgt spid="33"/>
                                        </p:tgtEl>
                                        <p:attrNameLst>
                                          <p:attrName>style.visibility</p:attrName>
                                        </p:attrNameLst>
                                      </p:cBhvr>
                                      <p:to>
                                        <p:strVal val="visible"/>
                                      </p:to>
                                    </p:set>
                                    <p:animEffect transition="in" filter="fade">
                                      <p:cBhvr>
                                        <p:cTn id="107" dur="500"/>
                                        <p:tgtEl>
                                          <p:spTgt spid="33"/>
                                        </p:tgtEl>
                                      </p:cBhvr>
                                    </p:animEffect>
                                  </p:childTnLst>
                                </p:cTn>
                              </p:par>
                              <p:par>
                                <p:cTn id="108" presetID="10" presetClass="entr" presetSubtype="0" fill="hold" nodeType="withEffect">
                                  <p:stCondLst>
                                    <p:cond delay="800"/>
                                  </p:stCondLst>
                                  <p:childTnLst>
                                    <p:set>
                                      <p:cBhvr>
                                        <p:cTn id="109" dur="1" fill="hold">
                                          <p:stCondLst>
                                            <p:cond delay="0"/>
                                          </p:stCondLst>
                                        </p:cTn>
                                        <p:tgtEl>
                                          <p:spTgt spid="34"/>
                                        </p:tgtEl>
                                        <p:attrNameLst>
                                          <p:attrName>style.visibility</p:attrName>
                                        </p:attrNameLst>
                                      </p:cBhvr>
                                      <p:to>
                                        <p:strVal val="visible"/>
                                      </p:to>
                                    </p:set>
                                    <p:animEffect transition="in" filter="fade">
                                      <p:cBhvr>
                                        <p:cTn id="110" dur="500"/>
                                        <p:tgtEl>
                                          <p:spTgt spid="34"/>
                                        </p:tgtEl>
                                      </p:cBhvr>
                                    </p:animEffect>
                                  </p:childTnLst>
                                </p:cTn>
                              </p:par>
                              <p:par>
                                <p:cTn id="111" presetID="10" presetClass="entr" presetSubtype="0" fill="hold" nodeType="withEffect">
                                  <p:stCondLst>
                                    <p:cond delay="800"/>
                                  </p:stCondLst>
                                  <p:childTnLst>
                                    <p:set>
                                      <p:cBhvr>
                                        <p:cTn id="112" dur="1" fill="hold">
                                          <p:stCondLst>
                                            <p:cond delay="0"/>
                                          </p:stCondLst>
                                        </p:cTn>
                                        <p:tgtEl>
                                          <p:spTgt spid="35"/>
                                        </p:tgtEl>
                                        <p:attrNameLst>
                                          <p:attrName>style.visibility</p:attrName>
                                        </p:attrNameLst>
                                      </p:cBhvr>
                                      <p:to>
                                        <p:strVal val="visible"/>
                                      </p:to>
                                    </p:set>
                                    <p:animEffect transition="in" filter="fade">
                                      <p:cBhvr>
                                        <p:cTn id="113" dur="500"/>
                                        <p:tgtEl>
                                          <p:spTgt spid="35"/>
                                        </p:tgtEl>
                                      </p:cBhvr>
                                    </p:animEffect>
                                  </p:childTnLst>
                                </p:cTn>
                              </p:par>
                              <p:par>
                                <p:cTn id="114" presetID="10" presetClass="entr" presetSubtype="0" fill="hold" nodeType="withEffect">
                                  <p:stCondLst>
                                    <p:cond delay="800"/>
                                  </p:stCondLst>
                                  <p:childTnLst>
                                    <p:set>
                                      <p:cBhvr>
                                        <p:cTn id="115" dur="1" fill="hold">
                                          <p:stCondLst>
                                            <p:cond delay="0"/>
                                          </p:stCondLst>
                                        </p:cTn>
                                        <p:tgtEl>
                                          <p:spTgt spid="36"/>
                                        </p:tgtEl>
                                        <p:attrNameLst>
                                          <p:attrName>style.visibility</p:attrName>
                                        </p:attrNameLst>
                                      </p:cBhvr>
                                      <p:to>
                                        <p:strVal val="visible"/>
                                      </p:to>
                                    </p:set>
                                    <p:animEffect transition="in" filter="fade">
                                      <p:cBhvr>
                                        <p:cTn id="1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_Team slide 01">
    <p:spTree>
      <p:nvGrpSpPr>
        <p:cNvPr id="1" name=""/>
        <p:cNvGrpSpPr/>
        <p:nvPr/>
      </p:nvGrpSpPr>
      <p:grpSpPr>
        <a:xfrm>
          <a:off x="0" y="0"/>
          <a:ext cx="0" cy="0"/>
          <a:chOff x="0" y="0"/>
          <a:chExt cx="0" cy="0"/>
        </a:xfrm>
      </p:grpSpPr>
      <p:sp>
        <p:nvSpPr>
          <p:cNvPr id="9" name="Isosceles Triangle 3"/>
          <p:cNvSpPr/>
          <p:nvPr userDrawn="1"/>
        </p:nvSpPr>
        <p:spPr>
          <a:xfrm rot="16200000">
            <a:off x="11402484" y="-398356"/>
            <a:ext cx="857250" cy="823383"/>
          </a:xfrm>
          <a:prstGeom prst="triangle">
            <a:avLst/>
          </a:prstGeom>
          <a:solidFill>
            <a:schemeClr val="accent3">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0" name="Isosceles Triangle 4"/>
          <p:cNvSpPr/>
          <p:nvPr userDrawn="1"/>
        </p:nvSpPr>
        <p:spPr>
          <a:xfrm rot="5400000">
            <a:off x="11401531" y="25507"/>
            <a:ext cx="859156" cy="823383"/>
          </a:xfrm>
          <a:prstGeom prst="triangle">
            <a:avLst/>
          </a:prstGeom>
          <a:solidFill>
            <a:schemeClr val="accent3">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1" name="Isosceles Triangle 5"/>
          <p:cNvSpPr/>
          <p:nvPr userDrawn="1"/>
        </p:nvSpPr>
        <p:spPr>
          <a:xfrm rot="16200000">
            <a:off x="11401532" y="450321"/>
            <a:ext cx="859154" cy="823383"/>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2" name="Isosceles Triangle 6"/>
          <p:cNvSpPr/>
          <p:nvPr userDrawn="1"/>
        </p:nvSpPr>
        <p:spPr>
          <a:xfrm rot="5400000">
            <a:off x="11401532" y="880851"/>
            <a:ext cx="859154" cy="823383"/>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3" name="Isosceles Triangle 8"/>
          <p:cNvSpPr/>
          <p:nvPr userDrawn="1"/>
        </p:nvSpPr>
        <p:spPr>
          <a:xfrm rot="16200000">
            <a:off x="11401531" y="1309477"/>
            <a:ext cx="859156" cy="823383"/>
          </a:xfrm>
          <a:prstGeom prst="triangle">
            <a:avLst/>
          </a:prstGeom>
          <a:solidFill>
            <a:schemeClr val="accent3">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4" name="Isosceles Triangle 9"/>
          <p:cNvSpPr/>
          <p:nvPr userDrawn="1"/>
        </p:nvSpPr>
        <p:spPr>
          <a:xfrm rot="5400000">
            <a:off x="10579206" y="-409681"/>
            <a:ext cx="859156" cy="821267"/>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5" name="Isosceles Triangle 10"/>
          <p:cNvSpPr/>
          <p:nvPr userDrawn="1"/>
        </p:nvSpPr>
        <p:spPr>
          <a:xfrm rot="16200000">
            <a:off x="10580159" y="14182"/>
            <a:ext cx="857250" cy="821267"/>
          </a:xfrm>
          <a:prstGeom prst="triangle">
            <a:avLst/>
          </a:prstGeom>
          <a:solidFill>
            <a:schemeClr val="accent4">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6" name="Isosceles Triangle 11"/>
          <p:cNvSpPr/>
          <p:nvPr userDrawn="1"/>
        </p:nvSpPr>
        <p:spPr>
          <a:xfrm rot="5400000">
            <a:off x="10579206" y="438045"/>
            <a:ext cx="859156" cy="821267"/>
          </a:xfrm>
          <a:prstGeom prst="triangl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7" name="Isosceles Triangle 12"/>
          <p:cNvSpPr/>
          <p:nvPr userDrawn="1"/>
        </p:nvSpPr>
        <p:spPr>
          <a:xfrm rot="16200000">
            <a:off x="10579207" y="862859"/>
            <a:ext cx="859154" cy="821267"/>
          </a:xfrm>
          <a:prstGeom prst="triangle">
            <a:avLst/>
          </a:prstGeom>
          <a:solidFill>
            <a:schemeClr val="accent4">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8" name="Isosceles Triangle 13"/>
          <p:cNvSpPr/>
          <p:nvPr userDrawn="1"/>
        </p:nvSpPr>
        <p:spPr>
          <a:xfrm rot="5400000">
            <a:off x="10596140" y="1293389"/>
            <a:ext cx="859154" cy="821267"/>
          </a:xfrm>
          <a:prstGeom prst="triangle">
            <a:avLst/>
          </a:prstGeom>
          <a:solidFill>
            <a:schemeClr val="accent4">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19" name="Isosceles Triangle 14"/>
          <p:cNvSpPr/>
          <p:nvPr userDrawn="1"/>
        </p:nvSpPr>
        <p:spPr>
          <a:xfrm rot="16200000">
            <a:off x="10596139" y="1722015"/>
            <a:ext cx="859156" cy="821267"/>
          </a:xfrm>
          <a:prstGeom prst="triangle">
            <a:avLst/>
          </a:prstGeom>
          <a:solidFill>
            <a:schemeClr val="accent4">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0" name="Isosceles Triangle 15"/>
          <p:cNvSpPr/>
          <p:nvPr userDrawn="1"/>
        </p:nvSpPr>
        <p:spPr>
          <a:xfrm rot="16200000">
            <a:off x="9774767" y="-398356"/>
            <a:ext cx="857250" cy="823384"/>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1" name="Isosceles Triangle 16"/>
          <p:cNvSpPr/>
          <p:nvPr userDrawn="1"/>
        </p:nvSpPr>
        <p:spPr>
          <a:xfrm rot="5400000">
            <a:off x="9773814" y="25506"/>
            <a:ext cx="859156" cy="823384"/>
          </a:xfrm>
          <a:prstGeom prst="triangle">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2" name="Isosceles Triangle 17"/>
          <p:cNvSpPr/>
          <p:nvPr userDrawn="1"/>
        </p:nvSpPr>
        <p:spPr>
          <a:xfrm rot="16200000">
            <a:off x="9773815" y="450321"/>
            <a:ext cx="859154" cy="823384"/>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3" name="Isosceles Triangle 18"/>
          <p:cNvSpPr/>
          <p:nvPr userDrawn="1"/>
        </p:nvSpPr>
        <p:spPr>
          <a:xfrm rot="5400000">
            <a:off x="9773815" y="880851"/>
            <a:ext cx="859154" cy="823384"/>
          </a:xfrm>
          <a:prstGeom prst="triangle">
            <a:avLst/>
          </a:prstGeom>
          <a:solidFill>
            <a:schemeClr val="accent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4" name="Isosceles Triangle 19"/>
          <p:cNvSpPr/>
          <p:nvPr userDrawn="1"/>
        </p:nvSpPr>
        <p:spPr>
          <a:xfrm rot="16200000">
            <a:off x="9790747" y="1309476"/>
            <a:ext cx="859156" cy="823384"/>
          </a:xfrm>
          <a:prstGeom prst="triangle">
            <a:avLst/>
          </a:prstGeom>
          <a:solidFill>
            <a:schemeClr val="accent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5" name="Isosceles Triangle 20"/>
          <p:cNvSpPr/>
          <p:nvPr userDrawn="1"/>
        </p:nvSpPr>
        <p:spPr>
          <a:xfrm rot="5400000">
            <a:off x="8950431" y="-410739"/>
            <a:ext cx="859156" cy="823383"/>
          </a:xfrm>
          <a:prstGeom prst="triangle">
            <a:avLst/>
          </a:prstGeom>
          <a:solidFill>
            <a:schemeClr val="accent3">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6" name="Isosceles Triangle 21"/>
          <p:cNvSpPr/>
          <p:nvPr userDrawn="1"/>
        </p:nvSpPr>
        <p:spPr>
          <a:xfrm rot="16200000">
            <a:off x="8951384" y="13124"/>
            <a:ext cx="857250" cy="823383"/>
          </a:xfrm>
          <a:prstGeom prst="triangle">
            <a:avLst/>
          </a:prstGeom>
          <a:solidFill>
            <a:schemeClr val="accent3">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7" name="Isosceles Triangle 22"/>
          <p:cNvSpPr/>
          <p:nvPr userDrawn="1"/>
        </p:nvSpPr>
        <p:spPr>
          <a:xfrm rot="16200000">
            <a:off x="8145992" y="-397298"/>
            <a:ext cx="857250" cy="821267"/>
          </a:xfrm>
          <a:prstGeom prst="triangle">
            <a:avLst/>
          </a:prstGeom>
          <a:solidFill>
            <a:schemeClr val="accent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sp>
        <p:nvSpPr>
          <p:cNvPr id="28" name="Isosceles Triangle 23"/>
          <p:cNvSpPr/>
          <p:nvPr userDrawn="1"/>
        </p:nvSpPr>
        <p:spPr>
          <a:xfrm rot="5400000">
            <a:off x="8145039" y="26565"/>
            <a:ext cx="859156" cy="821267"/>
          </a:xfrm>
          <a:prstGeom prst="triangle">
            <a:avLst/>
          </a:prstGeom>
          <a:solidFill>
            <a:schemeClr val="accent4">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85775" fontAlgn="auto">
              <a:spcBef>
                <a:spcPts val="0"/>
              </a:spcBef>
              <a:spcAft>
                <a:spcPts val="0"/>
              </a:spcAft>
              <a:defRPr/>
            </a:pPr>
            <a:endParaRPr lang="en-US" sz="2160"/>
          </a:p>
        </p:txBody>
      </p:sp>
      <p:cxnSp>
        <p:nvCxnSpPr>
          <p:cNvPr id="29" name="Straight Connector 24"/>
          <p:cNvCxnSpPr/>
          <p:nvPr userDrawn="1"/>
        </p:nvCxnSpPr>
        <p:spPr>
          <a:xfrm flipV="1">
            <a:off x="1416051" y="1773556"/>
            <a:ext cx="9230783" cy="26670"/>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5"/>
          <p:cNvCxnSpPr/>
          <p:nvPr userDrawn="1"/>
        </p:nvCxnSpPr>
        <p:spPr>
          <a:xfrm flipH="1">
            <a:off x="1416051" y="923926"/>
            <a:ext cx="785283" cy="0"/>
          </a:xfrm>
          <a:prstGeom prst="line">
            <a:avLst/>
          </a:prstGeom>
          <a:ln w="38100" cmpd="sng">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31" name="Straight Connector 26"/>
          <p:cNvCxnSpPr/>
          <p:nvPr userDrawn="1"/>
        </p:nvCxnSpPr>
        <p:spPr>
          <a:xfrm>
            <a:off x="1416051" y="5305426"/>
            <a:ext cx="4385733" cy="0"/>
          </a:xfrm>
          <a:prstGeom prst="line">
            <a:avLst/>
          </a:prstGeom>
          <a:ln w="571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8" name="Text Placeholder 7"/>
          <p:cNvSpPr>
            <a:spLocks noGrp="1"/>
          </p:cNvSpPr>
          <p:nvPr>
            <p:ph type="body" sz="quarter" idx="10"/>
          </p:nvPr>
        </p:nvSpPr>
        <p:spPr>
          <a:xfrm>
            <a:off x="1416050" y="1122212"/>
            <a:ext cx="9215148" cy="431780"/>
          </a:xfrm>
          <a:prstGeom prst="rect">
            <a:avLst/>
          </a:prstGeom>
        </p:spPr>
        <p:txBody>
          <a:bodyPr vert="horz" lIns="0" tIns="40504" rIns="0" bIns="40504" anchor="ctr"/>
          <a:lstStyle>
            <a:lvl1pPr marL="0" indent="0" algn="l">
              <a:lnSpc>
                <a:spcPct val="100000"/>
              </a:lnSpc>
              <a:spcBef>
                <a:spcPts val="0"/>
              </a:spcBef>
              <a:buNone/>
              <a:defRPr sz="3600" b="1">
                <a:solidFill>
                  <a:schemeClr val="bg1">
                    <a:lumMod val="65000"/>
                  </a:schemeClr>
                </a:solidFill>
                <a:latin typeface="Lato Light" panose="020F0502020204030203"/>
                <a:cs typeface="Lato Light" panose="020F0502020204030203"/>
              </a:defRPr>
            </a:lvl1pPr>
          </a:lstStyle>
          <a:p>
            <a:pPr lvl="0"/>
            <a:r>
              <a:rPr lang="es-ES_tradnl"/>
              <a:t>Click to edit Master text styles</a:t>
            </a:r>
            <a:endParaRPr lang="es-ES_tradnl"/>
          </a:p>
        </p:txBody>
      </p:sp>
      <p:sp>
        <p:nvSpPr>
          <p:cNvPr id="4" name="Picture Placeholder 3"/>
          <p:cNvSpPr>
            <a:spLocks noGrp="1"/>
          </p:cNvSpPr>
          <p:nvPr>
            <p:ph type="pic" sz="quarter" idx="11"/>
          </p:nvPr>
        </p:nvSpPr>
        <p:spPr>
          <a:xfrm>
            <a:off x="1416048" y="2118360"/>
            <a:ext cx="4386213" cy="3171997"/>
          </a:xfrm>
          <a:prstGeom prst="rect">
            <a:avLst/>
          </a:prstGeom>
        </p:spPr>
        <p:txBody>
          <a:bodyPr vert="horz" anchor="ctr"/>
          <a:lstStyle>
            <a:lvl1pPr marL="0" indent="0" algn="ctr">
              <a:buNone/>
              <a:defRPr sz="1440">
                <a:solidFill>
                  <a:schemeClr val="bg1">
                    <a:lumMod val="65000"/>
                  </a:schemeClr>
                </a:solidFill>
              </a:defRPr>
            </a:lvl1pPr>
          </a:lstStyle>
          <a:p>
            <a:pPr lvl="0"/>
            <a:endParaRPr lang="en-US" noProof="0"/>
          </a:p>
        </p:txBody>
      </p:sp>
      <p:sp>
        <p:nvSpPr>
          <p:cNvPr id="49" name="Text Placeholder 2"/>
          <p:cNvSpPr>
            <a:spLocks noGrp="1"/>
          </p:cNvSpPr>
          <p:nvPr>
            <p:ph type="body" sz="quarter" idx="24"/>
          </p:nvPr>
        </p:nvSpPr>
        <p:spPr>
          <a:xfrm>
            <a:off x="1417112" y="5468538"/>
            <a:ext cx="4384576" cy="411480"/>
          </a:xfrm>
          <a:prstGeom prst="rect">
            <a:avLst/>
          </a:prstGeom>
        </p:spPr>
        <p:txBody>
          <a:bodyPr vert="horz" lIns="0" tIns="0" rIns="0" bIns="0"/>
          <a:lstStyle>
            <a:lvl1pPr marL="0" indent="0" algn="ctr">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
        <p:nvSpPr>
          <p:cNvPr id="42" name="Text Placeholder 2"/>
          <p:cNvSpPr>
            <a:spLocks noGrp="1"/>
          </p:cNvSpPr>
          <p:nvPr>
            <p:ph type="body" sz="quarter" idx="16"/>
          </p:nvPr>
        </p:nvSpPr>
        <p:spPr>
          <a:xfrm>
            <a:off x="5943600" y="2971800"/>
            <a:ext cx="4703915" cy="2862499"/>
          </a:xfrm>
          <a:prstGeom prst="rect">
            <a:avLst/>
          </a:prstGeom>
        </p:spPr>
        <p:txBody>
          <a:bodyPr vert="horz" lIns="95057" tIns="47529" rIns="95057" bIns="47529"/>
          <a:lstStyle>
            <a:lvl1pPr marL="0" indent="0" algn="just">
              <a:lnSpc>
                <a:spcPct val="130000"/>
              </a:lnSpc>
              <a:buNone/>
              <a:defRPr sz="1440">
                <a:solidFill>
                  <a:schemeClr val="tx1">
                    <a:lumMod val="50000"/>
                    <a:lumOff val="50000"/>
                  </a:schemeClr>
                </a:solidFill>
                <a:latin typeface="Lato Regular"/>
                <a:cs typeface="Lato Regular"/>
              </a:defRPr>
            </a:lvl1pPr>
          </a:lstStyle>
          <a:p>
            <a:pPr lvl="0"/>
            <a:r>
              <a:rPr lang="es-ES_tradnl"/>
              <a:t>Click to edit Master text styles</a:t>
            </a:r>
            <a:endParaRPr lang="es-ES_tradnl"/>
          </a:p>
          <a:p>
            <a:pPr lvl="1"/>
            <a:r>
              <a:rPr lang="es-ES_tradnl"/>
              <a:t>Second level</a:t>
            </a:r>
            <a:endParaRPr lang="es-ES_tradnl"/>
          </a:p>
          <a:p>
            <a:pPr lvl="2"/>
            <a:r>
              <a:rPr lang="es-ES_tradnl"/>
              <a:t>Third level</a:t>
            </a:r>
            <a:endParaRPr lang="es-ES_tradnl"/>
          </a:p>
        </p:txBody>
      </p:sp>
      <p:sp>
        <p:nvSpPr>
          <p:cNvPr id="50" name="Text Placeholder 7"/>
          <p:cNvSpPr>
            <a:spLocks noGrp="1"/>
          </p:cNvSpPr>
          <p:nvPr>
            <p:ph type="body" sz="quarter" idx="23"/>
          </p:nvPr>
        </p:nvSpPr>
        <p:spPr>
          <a:xfrm>
            <a:off x="5943600" y="2135676"/>
            <a:ext cx="4711709" cy="431780"/>
          </a:xfrm>
          <a:prstGeom prst="rect">
            <a:avLst/>
          </a:prstGeom>
        </p:spPr>
        <p:txBody>
          <a:bodyPr vert="horz" lIns="0" tIns="40504" rIns="0" bIns="40504" anchor="ctr"/>
          <a:lstStyle>
            <a:lvl1pPr marL="0" indent="0" algn="l">
              <a:lnSpc>
                <a:spcPct val="100000"/>
              </a:lnSpc>
              <a:spcBef>
                <a:spcPts val="0"/>
              </a:spcBef>
              <a:buNone/>
              <a:defRPr sz="1560" b="1">
                <a:solidFill>
                  <a:schemeClr val="bg1">
                    <a:lumMod val="65000"/>
                  </a:schemeClr>
                </a:solidFill>
                <a:latin typeface="Lato Light" panose="020F0502020204030203"/>
                <a:cs typeface="Lato Light" panose="020F0502020204030203"/>
              </a:defRPr>
            </a:lvl1pPr>
          </a:lstStyle>
          <a:p>
            <a:pPr lvl="0"/>
            <a:r>
              <a:rPr lang="es-ES_tradnl"/>
              <a:t>Click to edit Master text styles</a:t>
            </a:r>
            <a:endParaRPr lang="es-ES_tradnl"/>
          </a:p>
        </p:txBody>
      </p:sp>
      <p:sp>
        <p:nvSpPr>
          <p:cNvPr id="51" name="Text Placeholder 2"/>
          <p:cNvSpPr>
            <a:spLocks noGrp="1"/>
          </p:cNvSpPr>
          <p:nvPr>
            <p:ph type="body" sz="quarter" idx="25"/>
          </p:nvPr>
        </p:nvSpPr>
        <p:spPr>
          <a:xfrm>
            <a:off x="5944659" y="2470955"/>
            <a:ext cx="4669607" cy="411480"/>
          </a:xfrm>
          <a:prstGeom prst="rect">
            <a:avLst/>
          </a:prstGeom>
        </p:spPr>
        <p:txBody>
          <a:bodyPr vert="horz" lIns="0" tIns="0" rIns="0" bIns="0"/>
          <a:lstStyle>
            <a:lvl1pPr marL="0" indent="0" algn="l">
              <a:lnSpc>
                <a:spcPct val="130000"/>
              </a:lnSpc>
              <a:buNone/>
              <a:defRPr sz="1440" b="1" baseline="0">
                <a:solidFill>
                  <a:schemeClr val="tx1">
                    <a:lumMod val="50000"/>
                    <a:lumOff val="50000"/>
                  </a:schemeClr>
                </a:solidFill>
                <a:latin typeface="Lato Regular"/>
                <a:cs typeface="Lato Regular"/>
              </a:defRPr>
            </a:lvl1pPr>
          </a:lstStyle>
          <a:p>
            <a:pPr lvl="0"/>
            <a:r>
              <a:rPr lang="es-ES_tradnl"/>
              <a:t>Click to edit Master text styles</a:t>
            </a:r>
            <a:endParaRPr lang="es-ES_tradnl"/>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0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Effect transition="in" filter="fade">
                                      <p:cBhvr>
                                        <p:cTn id="54" dur="500"/>
                                        <p:tgtEl>
                                          <p:spTgt spid="18"/>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animEffect transition="in" filter="fade">
                                      <p:cBhvr>
                                        <p:cTn id="64" dur="500"/>
                                        <p:tgtEl>
                                          <p:spTgt spid="20"/>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21"/>
                                        </p:tgtEl>
                                        <p:attrNameLst>
                                          <p:attrName>style.visibility</p:attrName>
                                        </p:attrNameLst>
                                      </p:cBhvr>
                                      <p:to>
                                        <p:strVal val="visible"/>
                                      </p:to>
                                    </p:set>
                                    <p:anim calcmode="lin" valueType="num">
                                      <p:cBhvr>
                                        <p:cTn id="67" dur="500" fill="hold"/>
                                        <p:tgtEl>
                                          <p:spTgt spid="21"/>
                                        </p:tgtEl>
                                        <p:attrNameLst>
                                          <p:attrName>ppt_w</p:attrName>
                                        </p:attrNameLst>
                                      </p:cBhvr>
                                      <p:tavLst>
                                        <p:tav tm="0">
                                          <p:val>
                                            <p:fltVal val="0"/>
                                          </p:val>
                                        </p:tav>
                                        <p:tav tm="100000">
                                          <p:val>
                                            <p:strVal val="#ppt_w"/>
                                          </p:val>
                                        </p:tav>
                                      </p:tavLst>
                                    </p:anim>
                                    <p:anim calcmode="lin" valueType="num">
                                      <p:cBhvr>
                                        <p:cTn id="68" dur="500" fill="hold"/>
                                        <p:tgtEl>
                                          <p:spTgt spid="21"/>
                                        </p:tgtEl>
                                        <p:attrNameLst>
                                          <p:attrName>ppt_h</p:attrName>
                                        </p:attrNameLst>
                                      </p:cBhvr>
                                      <p:tavLst>
                                        <p:tav tm="0">
                                          <p:val>
                                            <p:fltVal val="0"/>
                                          </p:val>
                                        </p:tav>
                                        <p:tav tm="100000">
                                          <p:val>
                                            <p:strVal val="#ppt_h"/>
                                          </p:val>
                                        </p:tav>
                                      </p:tavLst>
                                    </p:anim>
                                    <p:animEffect transition="in" filter="fade">
                                      <p:cBhvr>
                                        <p:cTn id="69" dur="500"/>
                                        <p:tgtEl>
                                          <p:spTgt spid="21"/>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Effect transition="in" filter="fade">
                                      <p:cBhvr>
                                        <p:cTn id="74" dur="500"/>
                                        <p:tgtEl>
                                          <p:spTgt spid="2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Effect transition="in" filter="fade">
                                      <p:cBhvr>
                                        <p:cTn id="84" dur="500"/>
                                        <p:tgtEl>
                                          <p:spTgt spid="24"/>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25"/>
                                        </p:tgtEl>
                                        <p:attrNameLst>
                                          <p:attrName>style.visibility</p:attrName>
                                        </p:attrNameLst>
                                      </p:cBhvr>
                                      <p:to>
                                        <p:strVal val="visible"/>
                                      </p:to>
                                    </p:set>
                                    <p:anim calcmode="lin" valueType="num">
                                      <p:cBhvr>
                                        <p:cTn id="87" dur="500" fill="hold"/>
                                        <p:tgtEl>
                                          <p:spTgt spid="25"/>
                                        </p:tgtEl>
                                        <p:attrNameLst>
                                          <p:attrName>ppt_w</p:attrName>
                                        </p:attrNameLst>
                                      </p:cBhvr>
                                      <p:tavLst>
                                        <p:tav tm="0">
                                          <p:val>
                                            <p:fltVal val="0"/>
                                          </p:val>
                                        </p:tav>
                                        <p:tav tm="100000">
                                          <p:val>
                                            <p:strVal val="#ppt_w"/>
                                          </p:val>
                                        </p:tav>
                                      </p:tavLst>
                                    </p:anim>
                                    <p:anim calcmode="lin" valueType="num">
                                      <p:cBhvr>
                                        <p:cTn id="88" dur="500" fill="hold"/>
                                        <p:tgtEl>
                                          <p:spTgt spid="25"/>
                                        </p:tgtEl>
                                        <p:attrNameLst>
                                          <p:attrName>ppt_h</p:attrName>
                                        </p:attrNameLst>
                                      </p:cBhvr>
                                      <p:tavLst>
                                        <p:tav tm="0">
                                          <p:val>
                                            <p:fltVal val="0"/>
                                          </p:val>
                                        </p:tav>
                                        <p:tav tm="100000">
                                          <p:val>
                                            <p:strVal val="#ppt_h"/>
                                          </p:val>
                                        </p:tav>
                                      </p:tavLst>
                                    </p:anim>
                                    <p:animEffect transition="in" filter="fade">
                                      <p:cBhvr>
                                        <p:cTn id="89" dur="500"/>
                                        <p:tgtEl>
                                          <p:spTgt spid="2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childTnLst>
                                </p:cTn>
                              </p:par>
                              <p:par>
                                <p:cTn id="95" presetID="53" presetClass="entr" presetSubtype="16" fill="hold" grpId="0" nodeType="withEffect">
                                  <p:stCondLst>
                                    <p:cond delay="200"/>
                                  </p:stCondLst>
                                  <p:childTnLst>
                                    <p:set>
                                      <p:cBhvr>
                                        <p:cTn id="96" dur="1" fill="hold">
                                          <p:stCondLst>
                                            <p:cond delay="0"/>
                                          </p:stCondLst>
                                        </p:cTn>
                                        <p:tgtEl>
                                          <p:spTgt spid="27"/>
                                        </p:tgtEl>
                                        <p:attrNameLst>
                                          <p:attrName>style.visibility</p:attrName>
                                        </p:attrNameLst>
                                      </p:cBhvr>
                                      <p:to>
                                        <p:strVal val="visible"/>
                                      </p:to>
                                    </p:set>
                                    <p:anim calcmode="lin" valueType="num">
                                      <p:cBhvr>
                                        <p:cTn id="97" dur="500" fill="hold"/>
                                        <p:tgtEl>
                                          <p:spTgt spid="27"/>
                                        </p:tgtEl>
                                        <p:attrNameLst>
                                          <p:attrName>ppt_w</p:attrName>
                                        </p:attrNameLst>
                                      </p:cBhvr>
                                      <p:tavLst>
                                        <p:tav tm="0">
                                          <p:val>
                                            <p:fltVal val="0"/>
                                          </p:val>
                                        </p:tav>
                                        <p:tav tm="100000">
                                          <p:val>
                                            <p:strVal val="#ppt_w"/>
                                          </p:val>
                                        </p:tav>
                                      </p:tavLst>
                                    </p:anim>
                                    <p:anim calcmode="lin" valueType="num">
                                      <p:cBhvr>
                                        <p:cTn id="98" dur="500" fill="hold"/>
                                        <p:tgtEl>
                                          <p:spTgt spid="27"/>
                                        </p:tgtEl>
                                        <p:attrNameLst>
                                          <p:attrName>ppt_h</p:attrName>
                                        </p:attrNameLst>
                                      </p:cBhvr>
                                      <p:tavLst>
                                        <p:tav tm="0">
                                          <p:val>
                                            <p:fltVal val="0"/>
                                          </p:val>
                                        </p:tav>
                                        <p:tav tm="100000">
                                          <p:val>
                                            <p:strVal val="#ppt_h"/>
                                          </p:val>
                                        </p:tav>
                                      </p:tavLst>
                                    </p:anim>
                                    <p:animEffect transition="in" filter="fade">
                                      <p:cBhvr>
                                        <p:cTn id="99" dur="500"/>
                                        <p:tgtEl>
                                          <p:spTgt spid="27"/>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500" fill="hold"/>
                                        <p:tgtEl>
                                          <p:spTgt spid="28"/>
                                        </p:tgtEl>
                                        <p:attrNameLst>
                                          <p:attrName>ppt_w</p:attrName>
                                        </p:attrNameLst>
                                      </p:cBhvr>
                                      <p:tavLst>
                                        <p:tav tm="0">
                                          <p:val>
                                            <p:fltVal val="0"/>
                                          </p:val>
                                        </p:tav>
                                        <p:tav tm="100000">
                                          <p:val>
                                            <p:strVal val="#ppt_w"/>
                                          </p:val>
                                        </p:tav>
                                      </p:tavLst>
                                    </p:anim>
                                    <p:anim calcmode="lin" valueType="num">
                                      <p:cBhvr>
                                        <p:cTn id="103" dur="500" fill="hold"/>
                                        <p:tgtEl>
                                          <p:spTgt spid="28"/>
                                        </p:tgtEl>
                                        <p:attrNameLst>
                                          <p:attrName>ppt_h</p:attrName>
                                        </p:attrNameLst>
                                      </p:cBhvr>
                                      <p:tavLst>
                                        <p:tav tm="0">
                                          <p:val>
                                            <p:fltVal val="0"/>
                                          </p:val>
                                        </p:tav>
                                        <p:tav tm="100000">
                                          <p:val>
                                            <p:strVal val="#ppt_h"/>
                                          </p:val>
                                        </p:tav>
                                      </p:tavLst>
                                    </p:anim>
                                    <p:animEffect transition="in" filter="fade">
                                      <p:cBhvr>
                                        <p:cTn id="104" dur="500"/>
                                        <p:tgtEl>
                                          <p:spTgt spid="28"/>
                                        </p:tgtEl>
                                      </p:cBhvr>
                                    </p:animEffect>
                                  </p:childTnLst>
                                </p:cTn>
                              </p:par>
                              <p:par>
                                <p:cTn id="105" presetID="22" presetClass="entr" presetSubtype="4" fill="hold" nodeType="withEffect">
                                  <p:stCondLst>
                                    <p:cond delay="800"/>
                                  </p:stCondLst>
                                  <p:childTnLst>
                                    <p:set>
                                      <p:cBhvr>
                                        <p:cTn id="106" dur="1" fill="hold">
                                          <p:stCondLst>
                                            <p:cond delay="0"/>
                                          </p:stCondLst>
                                        </p:cTn>
                                        <p:tgtEl>
                                          <p:spTgt spid="31"/>
                                        </p:tgtEl>
                                        <p:attrNameLst>
                                          <p:attrName>style.visibility</p:attrName>
                                        </p:attrNameLst>
                                      </p:cBhvr>
                                      <p:to>
                                        <p:strVal val="visible"/>
                                      </p:to>
                                    </p:set>
                                    <p:animEffect transition="in" filter="wipe(down)">
                                      <p:cBhvr>
                                        <p:cTn id="10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18AF668F-848C-4CC0-8143-F2E483CC7783}"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
      <p:bgPr>
        <a:gradFill flip="none" rotWithShape="1">
          <a:gsLst>
            <a:gs pos="0">
              <a:schemeClr val="bg1"/>
            </a:gs>
            <a:gs pos="100000">
              <a:schemeClr val="bg1">
                <a:lumMod val="95000"/>
              </a:schemeClr>
            </a:gs>
          </a:gsLst>
          <a:lin ang="54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16000" y="365125"/>
            <a:ext cx="11160000" cy="644525"/>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516000" y="1209675"/>
            <a:ext cx="11160000" cy="496728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灯片编号占位符 5"/>
          <p:cNvSpPr>
            <a:spLocks noGrp="1"/>
          </p:cNvSpPr>
          <p:nvPr>
            <p:ph type="sldNum" sz="quarter" idx="4"/>
          </p:nvPr>
        </p:nvSpPr>
        <p:spPr>
          <a:xfrm>
            <a:off x="11201867" y="6356350"/>
            <a:ext cx="474133"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18AF668F-848C-4CC0-8143-F2E483CC7783}"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hdr="0" ftr="0" dt="0"/>
  <p:txStyles>
    <p:title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2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4.xml"/><Relationship Id="rId3" Type="http://schemas.openxmlformats.org/officeDocument/2006/relationships/themeOverride" Target="../theme/themeOverride1.xml"/><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4.xml"/><Relationship Id="rId3" Type="http://schemas.openxmlformats.org/officeDocument/2006/relationships/themeOverride" Target="../theme/themeOverride2.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3.xml"/><Relationship Id="rId3" Type="http://schemas.openxmlformats.org/officeDocument/2006/relationships/tags" Target="../tags/tag2.xml"/><Relationship Id="rId2" Type="http://schemas.openxmlformats.org/officeDocument/2006/relationships/image" Target="../media/image6.png"/><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image" Target="../media/image8.png"/><Relationship Id="rId3" Type="http://schemas.openxmlformats.org/officeDocument/2006/relationships/tags" Target="../tags/tag4.xml"/><Relationship Id="rId2" Type="http://schemas.openxmlformats.org/officeDocument/2006/relationships/image" Target="../media/image7.png"/><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9.png"/><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2.png"/><Relationship Id="rId1"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4.png"/><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3.xml"/><Relationship Id="rId2" Type="http://schemas.openxmlformats.org/officeDocument/2006/relationships/image" Target="../media/image16.png"/><Relationship Id="rId1"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8.png"/><Relationship Id="rId1"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3.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9084733" y="0"/>
            <a:ext cx="3093831" cy="6858000"/>
          </a:xfrm>
          <a:prstGeom prst="rect">
            <a:avLst/>
          </a:prstGeom>
        </p:spPr>
      </p:pic>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82101" y="0"/>
            <a:ext cx="3000697" cy="6858000"/>
          </a:xfrm>
          <a:prstGeom prst="rect">
            <a:avLst/>
          </a:prstGeom>
          <a:effectLst/>
        </p:spPr>
      </p:pic>
      <p:sp>
        <p:nvSpPr>
          <p:cNvPr id="19" name="TextBox 17"/>
          <p:cNvSpPr txBox="1"/>
          <p:nvPr/>
        </p:nvSpPr>
        <p:spPr>
          <a:xfrm>
            <a:off x="178615" y="1488104"/>
            <a:ext cx="9311614" cy="1106805"/>
          </a:xfrm>
          <a:prstGeom prst="rect">
            <a:avLst/>
          </a:prstGeom>
          <a:noFill/>
        </p:spPr>
        <p:txBody>
          <a:bodyPr wrap="square" rtlCol="0">
            <a:spAutoFit/>
          </a:bodyPr>
          <a:lstStyle/>
          <a:p>
            <a:pPr algn="ctr"/>
            <a:r>
              <a:rPr lang="zh-CN" sz="6600" b="1" spc="300" dirty="0">
                <a:solidFill>
                  <a:srgbClr val="58B6D2"/>
                </a:solidFill>
                <a:effectLst>
                  <a:outerShdw blurRad="38100" dist="38100" dir="2700000" algn="tl">
                    <a:srgbClr val="000000">
                      <a:alpha val="43000"/>
                    </a:srgbClr>
                  </a:outerShdw>
                </a:effectLst>
              </a:rPr>
              <a:t>移动货架操作指引</a:t>
            </a:r>
            <a:endParaRPr lang="zh-CN" sz="6600" b="1" spc="300" dirty="0">
              <a:solidFill>
                <a:srgbClr val="58B6D2"/>
              </a:solidFill>
              <a:effectLst>
                <a:outerShdw blurRad="38100" dist="38100" dir="2700000" algn="tl">
                  <a:srgbClr val="000000">
                    <a:alpha val="43000"/>
                  </a:srgbClr>
                </a:outerShdw>
              </a:effectLst>
              <a:cs typeface="+mn-ea"/>
              <a:sym typeface="+mn-lt"/>
            </a:endParaRPr>
          </a:p>
        </p:txBody>
      </p:sp>
      <p:sp>
        <p:nvSpPr>
          <p:cNvPr id="9" name="矩形 8"/>
          <p:cNvSpPr/>
          <p:nvPr/>
        </p:nvSpPr>
        <p:spPr>
          <a:xfrm>
            <a:off x="2819556" y="4899817"/>
            <a:ext cx="4851244" cy="398780"/>
          </a:xfrm>
          <a:prstGeom prst="rect">
            <a:avLst/>
          </a:prstGeom>
        </p:spPr>
        <p:txBody>
          <a:bodyPr wrap="square">
            <a:spAutoFit/>
          </a:bodyPr>
          <a:lstStyle/>
          <a:p>
            <a:r>
              <a:rPr lang="zh-CN" altLang="en-US" sz="2000" b="1" dirty="0">
                <a:latin typeface="+mj-ea"/>
                <a:ea typeface="+mj-ea"/>
                <a:cs typeface="+mn-ea"/>
                <a:sym typeface="+mn-lt"/>
              </a:rPr>
              <a:t>资讯科技部</a:t>
            </a:r>
            <a:r>
              <a:rPr lang="en-US" altLang="zh-CN" sz="2000" b="1" dirty="0">
                <a:latin typeface="+mj-ea"/>
                <a:ea typeface="+mj-ea"/>
                <a:cs typeface="+mn-ea"/>
                <a:sym typeface="+mn-lt"/>
              </a:rPr>
              <a:t>: </a:t>
            </a:r>
            <a:r>
              <a:rPr lang="zh-CN" sz="2000" b="1" dirty="0">
                <a:latin typeface="+mj-ea"/>
                <a:ea typeface="+mj-ea"/>
                <a:cs typeface="+mn-ea"/>
                <a:sym typeface="+mn-lt"/>
              </a:rPr>
              <a:t>沈磊</a:t>
            </a:r>
            <a:endParaRPr lang="zh-CN" sz="1600" b="1" dirty="0">
              <a:latin typeface="+mj-ea"/>
              <a:ea typeface="+mj-ea"/>
              <a:cs typeface="+mn-ea"/>
              <a:sym typeface="+mn-lt"/>
            </a:endParaRPr>
          </a:p>
        </p:txBody>
      </p:sp>
      <p:sp>
        <p:nvSpPr>
          <p:cNvPr id="27" name="矩形 26"/>
          <p:cNvSpPr/>
          <p:nvPr/>
        </p:nvSpPr>
        <p:spPr>
          <a:xfrm>
            <a:off x="2819556" y="5388427"/>
            <a:ext cx="4283117" cy="398780"/>
          </a:xfrm>
          <a:prstGeom prst="rect">
            <a:avLst/>
          </a:prstGeom>
        </p:spPr>
        <p:txBody>
          <a:bodyPr wrap="square">
            <a:spAutoFit/>
          </a:bodyPr>
          <a:lstStyle/>
          <a:p>
            <a:r>
              <a:rPr lang="zh-CN" altLang="en-US" sz="2000" b="1" dirty="0">
                <a:latin typeface="+mj-ea"/>
                <a:ea typeface="+mj-ea"/>
                <a:cs typeface="+mn-ea"/>
                <a:sym typeface="+mn-lt"/>
              </a:rPr>
              <a:t>日期：</a:t>
            </a:r>
            <a:r>
              <a:rPr lang="en-US" altLang="zh-TW" sz="2000" b="1" dirty="0">
                <a:latin typeface="+mj-ea"/>
                <a:ea typeface="+mj-ea"/>
                <a:cs typeface="+mn-ea"/>
                <a:sym typeface="+mn-lt"/>
              </a:rPr>
              <a:t>2022-07-28</a:t>
            </a:r>
            <a:endParaRPr lang="en-US" altLang="zh-CN" sz="2000" b="1" dirty="0">
              <a:latin typeface="+mj-ea"/>
              <a:ea typeface="+mj-ea"/>
              <a:cs typeface="+mn-ea"/>
              <a:sym typeface="+mn-lt"/>
            </a:endParaRPr>
          </a:p>
        </p:txBody>
      </p:sp>
    </p:spTree>
  </p:cSld>
  <p:clrMapOvr>
    <a:masterClrMapping/>
  </p:clrMapOvr>
  <p:transition spd="med">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328690" y="0"/>
            <a:ext cx="3158517" cy="6858000"/>
          </a:xfrm>
          <a:prstGeom prst="rect">
            <a:avLst/>
          </a:prstGeom>
        </p:spPr>
      </p:pic>
      <p:pic>
        <p:nvPicPr>
          <p:cNvPr id="30" name="图片 2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316181" y="0"/>
            <a:ext cx="3146008" cy="6858000"/>
          </a:xfrm>
          <a:prstGeom prst="rect">
            <a:avLst/>
          </a:prstGeom>
        </p:spPr>
      </p:pic>
      <p:sp>
        <p:nvSpPr>
          <p:cNvPr id="114" name="文本框 64"/>
          <p:cNvSpPr txBox="1"/>
          <p:nvPr/>
        </p:nvSpPr>
        <p:spPr>
          <a:xfrm>
            <a:off x="3353290" y="2143494"/>
            <a:ext cx="5692501" cy="4492625"/>
          </a:xfrm>
          <a:prstGeom prst="rect">
            <a:avLst/>
          </a:prstGeom>
          <a:noFill/>
        </p:spPr>
        <p:txBody>
          <a:bodyPr wrap="square" rtlCol="0">
            <a:spAutoFit/>
          </a:bodyPr>
          <a:lstStyle/>
          <a:p>
            <a:pPr marL="514350" indent="-514350">
              <a:lnSpc>
                <a:spcPct val="250000"/>
              </a:lnSpc>
              <a:buFont typeface="+mj-lt"/>
              <a:buAutoNum type="arabicPeriod"/>
            </a:pPr>
            <a:r>
              <a:rPr lang="en-US" altLang="zh-TW" sz="2600" b="1" dirty="0">
                <a:cs typeface="+mn-ea"/>
                <a:sym typeface="+mn-lt"/>
              </a:rPr>
              <a:t> </a:t>
            </a:r>
            <a:r>
              <a:rPr lang="zh-CN" sz="2600" b="1" dirty="0">
                <a:cs typeface="+mn-ea"/>
                <a:sym typeface="+mn-lt"/>
              </a:rPr>
              <a:t>主</a:t>
            </a:r>
            <a:r>
              <a:rPr lang="zh-CN" altLang="en-US" sz="2600" b="1" dirty="0">
                <a:cs typeface="+mn-ea"/>
                <a:sym typeface="+mn-lt"/>
              </a:rPr>
              <a:t>功能介绍</a:t>
            </a:r>
            <a:endParaRPr lang="en-US" altLang="zh-CN" sz="2600" b="1" dirty="0">
              <a:cs typeface="+mn-ea"/>
              <a:sym typeface="+mn-lt"/>
            </a:endParaRPr>
          </a:p>
          <a:p>
            <a:pPr marL="514350" indent="-514350">
              <a:lnSpc>
                <a:spcPct val="250000"/>
              </a:lnSpc>
              <a:buFont typeface="+mj-lt"/>
              <a:buAutoNum type="arabicPeriod"/>
            </a:pPr>
            <a:r>
              <a:rPr lang="zh-CN" altLang="en-US" sz="2600" b="1" dirty="0">
                <a:cs typeface="+mn-ea"/>
                <a:sym typeface="+mn-lt"/>
              </a:rPr>
              <a:t>各菜单详解</a:t>
            </a:r>
            <a:endParaRPr lang="zh-CN" altLang="en-US" sz="2600" b="1" dirty="0">
              <a:cs typeface="+mn-ea"/>
              <a:sym typeface="+mn-lt"/>
            </a:endParaRPr>
          </a:p>
          <a:p>
            <a:pPr marL="514350" indent="-514350">
              <a:lnSpc>
                <a:spcPct val="250000"/>
              </a:lnSpc>
              <a:buFont typeface="+mj-lt"/>
              <a:buAutoNum type="arabicPeriod"/>
            </a:pPr>
            <a:r>
              <a:rPr lang="zh-CN" altLang="en-US" sz="2600" b="1" dirty="0">
                <a:cs typeface="+mn-ea"/>
                <a:sym typeface="+mn-lt"/>
              </a:rPr>
              <a:t>操作指引</a:t>
            </a:r>
            <a:endParaRPr lang="en-US" altLang="zh-CN" sz="2600" b="1" dirty="0">
              <a:cs typeface="+mn-ea"/>
              <a:sym typeface="+mn-lt"/>
            </a:endParaRPr>
          </a:p>
          <a:p>
            <a:pPr marL="514350" indent="-514350">
              <a:lnSpc>
                <a:spcPct val="250000"/>
              </a:lnSpc>
              <a:buFont typeface="+mj-lt"/>
              <a:buAutoNum type="arabicPeriod"/>
            </a:pPr>
            <a:r>
              <a:rPr lang="zh-CN" altLang="zh-TW" sz="2600" b="1" dirty="0">
                <a:cs typeface="+mn-ea"/>
                <a:sym typeface="+mn-lt"/>
              </a:rPr>
              <a:t>注意事项</a:t>
            </a:r>
            <a:endParaRPr lang="en-US" altLang="zh-CN" sz="2600" b="1" dirty="0">
              <a:cs typeface="+mn-ea"/>
              <a:sym typeface="+mn-lt"/>
            </a:endParaRPr>
          </a:p>
          <a:p>
            <a:pPr marL="457200" indent="-457200">
              <a:buFont typeface="Arial" panose="020B0604020202020204" pitchFamily="34" charset="0"/>
              <a:buChar char="•"/>
            </a:pPr>
            <a:endParaRPr lang="zh-CN" altLang="en-US" sz="2600" b="1" dirty="0">
              <a:cs typeface="+mn-ea"/>
              <a:sym typeface="+mn-lt"/>
            </a:endParaRPr>
          </a:p>
        </p:txBody>
      </p:sp>
      <p:sp>
        <p:nvSpPr>
          <p:cNvPr id="8" name="TextBox 17"/>
          <p:cNvSpPr txBox="1"/>
          <p:nvPr/>
        </p:nvSpPr>
        <p:spPr>
          <a:xfrm>
            <a:off x="67375" y="644130"/>
            <a:ext cx="11532812" cy="1107996"/>
          </a:xfrm>
          <a:prstGeom prst="rect">
            <a:avLst/>
          </a:prstGeom>
          <a:noFill/>
        </p:spPr>
        <p:txBody>
          <a:bodyPr wrap="square" rtlCol="0">
            <a:spAutoFit/>
          </a:bodyPr>
          <a:lstStyle/>
          <a:p>
            <a:pPr algn="ctr"/>
            <a:r>
              <a:rPr lang="zh-CN" altLang="en-US" sz="6600" b="1" dirty="0">
                <a:solidFill>
                  <a:srgbClr val="58B6D2"/>
                </a:solidFill>
                <a:effectLst>
                  <a:outerShdw blurRad="38100" dist="38100" dir="2700000" algn="tl">
                    <a:srgbClr val="000000">
                      <a:alpha val="43137"/>
                    </a:srgbClr>
                  </a:outerShdw>
                </a:effectLst>
                <a:cs typeface="+mn-ea"/>
                <a:sym typeface="+mn-lt"/>
              </a:rPr>
              <a:t>会议流程</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7"/>
          <p:cNvSpPr txBox="1"/>
          <p:nvPr/>
        </p:nvSpPr>
        <p:spPr>
          <a:xfrm>
            <a:off x="67375" y="644130"/>
            <a:ext cx="11532812" cy="1107996"/>
          </a:xfrm>
          <a:prstGeom prst="rect">
            <a:avLst/>
          </a:prstGeom>
          <a:noFill/>
        </p:spPr>
        <p:txBody>
          <a:bodyPr wrap="square" rtlCol="0">
            <a:spAutoFit/>
          </a:bodyPr>
          <a:lstStyle/>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1</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4" name="图片 3"/>
          <p:cNvPicPr>
            <a:picLocks noChangeAspect="1"/>
          </p:cNvPicPr>
          <p:nvPr>
            <p:custDataLst>
              <p:tags r:id="rId1"/>
            </p:custDataLst>
          </p:nvPr>
        </p:nvPicPr>
        <p:blipFill>
          <a:blip r:embed="rId2"/>
          <a:stretch>
            <a:fillRect/>
          </a:stretch>
        </p:blipFill>
        <p:spPr>
          <a:xfrm>
            <a:off x="1314450" y="1949450"/>
            <a:ext cx="3409950" cy="4019550"/>
          </a:xfrm>
          <a:prstGeom prst="rect">
            <a:avLst/>
          </a:prstGeom>
        </p:spPr>
      </p:pic>
      <p:sp>
        <p:nvSpPr>
          <p:cNvPr id="5" name="文本框 4"/>
          <p:cNvSpPr txBox="1"/>
          <p:nvPr/>
        </p:nvSpPr>
        <p:spPr>
          <a:xfrm>
            <a:off x="4859020" y="1949450"/>
            <a:ext cx="2473960" cy="460375"/>
          </a:xfrm>
          <a:prstGeom prst="rect">
            <a:avLst/>
          </a:prstGeom>
          <a:noFill/>
        </p:spPr>
        <p:txBody>
          <a:bodyPr wrap="square" rtlCol="0">
            <a:spAutoFit/>
          </a:bodyPr>
          <a:p>
            <a:r>
              <a:rPr lang="zh-CN" altLang="en-US" sz="2400" b="1"/>
              <a:t>产线移动货架：</a:t>
            </a:r>
            <a:endParaRPr lang="zh-CN" altLang="en-US" sz="2400" b="1"/>
          </a:p>
        </p:txBody>
      </p:sp>
      <p:sp>
        <p:nvSpPr>
          <p:cNvPr id="6" name="文本框 5"/>
          <p:cNvSpPr txBox="1"/>
          <p:nvPr/>
        </p:nvSpPr>
        <p:spPr>
          <a:xfrm>
            <a:off x="5827395" y="2708910"/>
            <a:ext cx="5732780" cy="1753235"/>
          </a:xfrm>
          <a:prstGeom prst="rect">
            <a:avLst/>
          </a:prstGeom>
          <a:noFill/>
        </p:spPr>
        <p:txBody>
          <a:bodyPr wrap="none" rtlCol="0">
            <a:spAutoFit/>
          </a:bodyPr>
          <a:p>
            <a:r>
              <a:rPr lang="zh-CN" altLang="en-US"/>
              <a:t>用于帮助产线快速找料。将备用料通过工单绑定上架至</a:t>
            </a:r>
            <a:br>
              <a:rPr lang="zh-CN" altLang="en-US"/>
            </a:br>
            <a:r>
              <a:rPr lang="zh-CN" altLang="en-US"/>
              <a:t>移动货架上，产线需要接料时可通过物料查找里的</a:t>
            </a:r>
            <a:r>
              <a:rPr lang="en-US" altLang="zh-CN"/>
              <a:t> </a:t>
            </a:r>
            <a:r>
              <a:rPr lang="zh-CN" altLang="en-US"/>
              <a:t>料号</a:t>
            </a:r>
            <a:br>
              <a:rPr lang="zh-CN" altLang="en-US"/>
            </a:br>
            <a:r>
              <a:rPr lang="zh-CN" altLang="en-US"/>
              <a:t>查找</a:t>
            </a:r>
            <a:r>
              <a:rPr lang="en-US" altLang="zh-CN"/>
              <a:t>  UID</a:t>
            </a:r>
            <a:r>
              <a:rPr lang="zh-CN" altLang="en-US"/>
              <a:t>查找</a:t>
            </a:r>
            <a:r>
              <a:rPr lang="en-US" altLang="zh-CN"/>
              <a:t>  </a:t>
            </a:r>
            <a:r>
              <a:rPr lang="zh-CN" altLang="en-US"/>
              <a:t>工单查找这三个功能实现快速找料，同</a:t>
            </a:r>
            <a:endParaRPr lang="zh-CN" altLang="en-US"/>
          </a:p>
          <a:p>
            <a:r>
              <a:rPr lang="zh-CN" altLang="en-US"/>
              <a:t>时在对料看板上当达到预警时寻料亮灯栏也会显示储位</a:t>
            </a:r>
            <a:endParaRPr lang="zh-CN" altLang="en-US"/>
          </a:p>
          <a:p>
            <a:r>
              <a:rPr lang="zh-CN" altLang="en-US"/>
              <a:t>号，可直观的指引储位实现快速找料。</a:t>
            </a:r>
            <a:br>
              <a:rPr lang="en-US" altLang="zh-CN"/>
            </a:br>
            <a:endParaRPr lang="en-US" altLang="zh-CN"/>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7"/>
          <p:cNvSpPr txBox="1"/>
          <p:nvPr/>
        </p:nvSpPr>
        <p:spPr>
          <a:xfrm>
            <a:off x="67375" y="644130"/>
            <a:ext cx="11532812" cy="1107996"/>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2</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3" name="图片 2"/>
          <p:cNvPicPr>
            <a:picLocks noChangeAspect="1"/>
          </p:cNvPicPr>
          <p:nvPr>
            <p:custDataLst>
              <p:tags r:id="rId1"/>
            </p:custDataLst>
          </p:nvPr>
        </p:nvPicPr>
        <p:blipFill>
          <a:blip r:embed="rId2"/>
          <a:stretch>
            <a:fillRect/>
          </a:stretch>
        </p:blipFill>
        <p:spPr>
          <a:xfrm>
            <a:off x="632460" y="1864995"/>
            <a:ext cx="3419475" cy="4143375"/>
          </a:xfrm>
          <a:prstGeom prst="rect">
            <a:avLst/>
          </a:prstGeom>
        </p:spPr>
      </p:pic>
      <p:sp>
        <p:nvSpPr>
          <p:cNvPr id="4" name="文本框 3"/>
          <p:cNvSpPr txBox="1"/>
          <p:nvPr/>
        </p:nvSpPr>
        <p:spPr>
          <a:xfrm>
            <a:off x="6024880" y="1864995"/>
            <a:ext cx="6082665" cy="2584450"/>
          </a:xfrm>
          <a:prstGeom prst="rect">
            <a:avLst/>
          </a:prstGeom>
          <a:noFill/>
        </p:spPr>
        <p:txBody>
          <a:bodyPr wrap="square" rtlCol="0">
            <a:spAutoFit/>
          </a:bodyPr>
          <a:p>
            <a:r>
              <a:rPr lang="zh-CN" altLang="en-US"/>
              <a:t>物料上架：扫描料盘与储位码上架</a:t>
            </a:r>
            <a:br>
              <a:rPr lang="zh-CN" altLang="en-US"/>
            </a:br>
            <a:r>
              <a:rPr lang="zh-CN" altLang="en-US"/>
              <a:t>物料下架：扫描料盘完成下架</a:t>
            </a:r>
            <a:br>
              <a:rPr lang="zh-CN" altLang="en-US"/>
            </a:br>
            <a:r>
              <a:rPr lang="zh-CN" altLang="en-US"/>
              <a:t>物料查找：按条件查找在架物料信息</a:t>
            </a:r>
            <a:endParaRPr lang="zh-CN" altLang="en-US"/>
          </a:p>
          <a:p>
            <a:r>
              <a:rPr lang="zh-CN" altLang="en-US"/>
              <a:t> </a:t>
            </a:r>
            <a:r>
              <a:rPr lang="en-US" altLang="zh-CN"/>
              <a:t>                 </a:t>
            </a:r>
            <a:r>
              <a:rPr lang="zh-CN" altLang="en-US"/>
              <a:t>料号查找：输入料号查找</a:t>
            </a:r>
            <a:r>
              <a:rPr lang="en-US" altLang="zh-CN"/>
              <a:t>(</a:t>
            </a:r>
            <a:r>
              <a:rPr lang="zh-CN" altLang="en-US"/>
              <a:t>默认关联</a:t>
            </a:r>
            <a:r>
              <a:rPr lang="en-US" altLang="zh-CN"/>
              <a:t>pck</a:t>
            </a:r>
            <a:r>
              <a:rPr lang="zh-CN" altLang="en-US"/>
              <a:t>工单）</a:t>
            </a:r>
            <a:endParaRPr lang="zh-CN" altLang="en-US"/>
          </a:p>
          <a:p>
            <a:r>
              <a:rPr lang="zh-CN" altLang="en-US"/>
              <a:t> </a:t>
            </a:r>
            <a:r>
              <a:rPr lang="en-US" altLang="zh-CN"/>
              <a:t>                 UID</a:t>
            </a:r>
            <a:r>
              <a:rPr lang="zh-CN" altLang="en-US"/>
              <a:t>查找：扫描料盘查找</a:t>
            </a:r>
            <a:r>
              <a:rPr lang="en-US" altLang="zh-CN">
                <a:sym typeface="+mn-ea"/>
              </a:rPr>
              <a:t>(</a:t>
            </a:r>
            <a:r>
              <a:rPr lang="zh-CN" altLang="en-US">
                <a:sym typeface="+mn-ea"/>
              </a:rPr>
              <a:t>默认关联</a:t>
            </a:r>
            <a:r>
              <a:rPr lang="en-US" altLang="zh-CN">
                <a:sym typeface="+mn-ea"/>
              </a:rPr>
              <a:t>pck</a:t>
            </a:r>
            <a:r>
              <a:rPr lang="zh-CN" altLang="en-US">
                <a:sym typeface="+mn-ea"/>
              </a:rPr>
              <a:t>工单）</a:t>
            </a:r>
            <a:endParaRPr lang="zh-CN" altLang="en-US">
              <a:sym typeface="+mn-ea"/>
            </a:endParaRPr>
          </a:p>
          <a:p>
            <a:r>
              <a:rPr lang="zh-CN" altLang="en-US">
                <a:sym typeface="+mn-ea"/>
              </a:rPr>
              <a:t> </a:t>
            </a:r>
            <a:r>
              <a:rPr lang="en-US" altLang="zh-CN">
                <a:sym typeface="+mn-ea"/>
              </a:rPr>
              <a:t>                 </a:t>
            </a:r>
            <a:r>
              <a:rPr lang="zh-CN" altLang="en-US">
                <a:sym typeface="+mn-ea"/>
              </a:rPr>
              <a:t>工单查找：输入要查询的工单查找</a:t>
            </a:r>
            <a:br>
              <a:rPr lang="zh-CN" altLang="en-US"/>
            </a:br>
            <a:r>
              <a:rPr lang="zh-CN" altLang="en-US"/>
              <a:t>记录查询：所有上架下架操作记录</a:t>
            </a:r>
            <a:br>
              <a:rPr lang="zh-CN" altLang="en-US"/>
            </a:br>
            <a:r>
              <a:rPr lang="zh-CN" altLang="en-US"/>
              <a:t>一键解绑：扫描料架编码一键下架</a:t>
            </a:r>
            <a:br>
              <a:rPr lang="zh-CN" altLang="en-US"/>
            </a:br>
            <a:r>
              <a:rPr lang="zh-CN" altLang="en-US"/>
              <a:t>设</a:t>
            </a:r>
            <a:r>
              <a:rPr lang="en-US" altLang="zh-CN"/>
              <a:t>       </a:t>
            </a:r>
            <a:r>
              <a:rPr lang="zh-CN" altLang="en-US"/>
              <a:t>置：设置</a:t>
            </a:r>
            <a:r>
              <a:rPr lang="en-US" altLang="zh-CN"/>
              <a:t>PDA</a:t>
            </a:r>
            <a:r>
              <a:rPr lang="zh-CN" altLang="en-US"/>
              <a:t>与</a:t>
            </a:r>
            <a:r>
              <a:rPr lang="en-US" altLang="zh-CN"/>
              <a:t>Pcheck</a:t>
            </a:r>
            <a:r>
              <a:rPr lang="zh-CN" altLang="en-US"/>
              <a:t>的链接参数</a:t>
            </a:r>
            <a:endParaRPr lang="zh-CN" altLang="en-US"/>
          </a:p>
        </p:txBody>
      </p:sp>
      <p:pic>
        <p:nvPicPr>
          <p:cNvPr id="5" name="图片 4"/>
          <p:cNvPicPr>
            <a:picLocks noChangeAspect="1"/>
          </p:cNvPicPr>
          <p:nvPr>
            <p:custDataLst>
              <p:tags r:id="rId3"/>
            </p:custDataLst>
          </p:nvPr>
        </p:nvPicPr>
        <p:blipFill>
          <a:blip r:embed="rId4"/>
          <a:stretch>
            <a:fillRect/>
          </a:stretch>
        </p:blipFill>
        <p:spPr>
          <a:xfrm>
            <a:off x="3205480" y="1864995"/>
            <a:ext cx="2819400" cy="26384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3" name="TextBox 17"/>
          <p:cNvSpPr txBox="1"/>
          <p:nvPr/>
        </p:nvSpPr>
        <p:spPr>
          <a:xfrm>
            <a:off x="6737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4" name="图片 3"/>
          <p:cNvPicPr>
            <a:picLocks noChangeAspect="1"/>
          </p:cNvPicPr>
          <p:nvPr>
            <p:custDataLst>
              <p:tags r:id="rId1"/>
            </p:custDataLst>
          </p:nvPr>
        </p:nvPicPr>
        <p:blipFill>
          <a:blip r:embed="rId2"/>
          <a:stretch>
            <a:fillRect/>
          </a:stretch>
        </p:blipFill>
        <p:spPr>
          <a:xfrm>
            <a:off x="548640" y="2202180"/>
            <a:ext cx="3419475" cy="2714625"/>
          </a:xfrm>
          <a:prstGeom prst="rect">
            <a:avLst/>
          </a:prstGeom>
        </p:spPr>
      </p:pic>
      <p:sp>
        <p:nvSpPr>
          <p:cNvPr id="6" name="文本框 5"/>
          <p:cNvSpPr txBox="1"/>
          <p:nvPr/>
        </p:nvSpPr>
        <p:spPr>
          <a:xfrm>
            <a:off x="4133850" y="1946910"/>
            <a:ext cx="1706880" cy="460375"/>
          </a:xfrm>
          <a:prstGeom prst="rect">
            <a:avLst/>
          </a:prstGeom>
          <a:noFill/>
        </p:spPr>
        <p:txBody>
          <a:bodyPr wrap="none" rtlCol="0">
            <a:spAutoFit/>
          </a:bodyPr>
          <a:p>
            <a:r>
              <a:rPr lang="zh-CN" altLang="en-US" sz="2400"/>
              <a:t>物料上架：</a:t>
            </a:r>
            <a:endParaRPr lang="zh-CN" altLang="en-US" sz="2400"/>
          </a:p>
        </p:txBody>
      </p:sp>
      <p:sp>
        <p:nvSpPr>
          <p:cNvPr id="7" name="文本框 6"/>
          <p:cNvSpPr txBox="1"/>
          <p:nvPr/>
        </p:nvSpPr>
        <p:spPr>
          <a:xfrm>
            <a:off x="5019040" y="2603500"/>
            <a:ext cx="6482080" cy="1198880"/>
          </a:xfrm>
          <a:prstGeom prst="rect">
            <a:avLst/>
          </a:prstGeom>
          <a:noFill/>
        </p:spPr>
        <p:txBody>
          <a:bodyPr wrap="none" rtlCol="0">
            <a:spAutoFit/>
          </a:bodyPr>
          <a:p>
            <a:r>
              <a:rPr lang="en-US" altLang="zh-CN"/>
              <a:t>   </a:t>
            </a:r>
            <a:r>
              <a:rPr lang="zh-CN" altLang="en-US"/>
              <a:t>点击物料上架功能系统默认让用户选择输入工单，工单信息</a:t>
            </a:r>
            <a:endParaRPr lang="zh-CN" altLang="en-US"/>
          </a:p>
          <a:p>
            <a:r>
              <a:rPr lang="zh-CN" altLang="en-US"/>
              <a:t>来源备料表，用户只有选择或输入与备料表一致的工单后方可</a:t>
            </a:r>
            <a:endParaRPr lang="zh-CN" altLang="en-US"/>
          </a:p>
          <a:p>
            <a:r>
              <a:rPr lang="zh-CN" altLang="en-US"/>
              <a:t>上架。</a:t>
            </a:r>
            <a:endParaRPr lang="zh-CN" altLang="en-US"/>
          </a:p>
          <a:p>
            <a:r>
              <a:rPr lang="en-US" altLang="zh-CN"/>
              <a:t>  </a:t>
            </a:r>
            <a:r>
              <a:rPr lang="zh-CN" altLang="en-US"/>
              <a:t>上架时需要先扫描物料盘然后再扫描储位码即可完成物料上架</a:t>
            </a:r>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3" name="TextBox 17"/>
          <p:cNvSpPr txBox="1"/>
          <p:nvPr/>
        </p:nvSpPr>
        <p:spPr>
          <a:xfrm>
            <a:off x="6737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4" name="图片 3"/>
          <p:cNvPicPr>
            <a:picLocks noChangeAspect="1"/>
          </p:cNvPicPr>
          <p:nvPr/>
        </p:nvPicPr>
        <p:blipFill>
          <a:blip r:embed="rId1"/>
          <a:stretch>
            <a:fillRect/>
          </a:stretch>
        </p:blipFill>
        <p:spPr>
          <a:xfrm>
            <a:off x="641985" y="2008505"/>
            <a:ext cx="3400425" cy="3067050"/>
          </a:xfrm>
          <a:prstGeom prst="rect">
            <a:avLst/>
          </a:prstGeom>
        </p:spPr>
      </p:pic>
      <p:sp>
        <p:nvSpPr>
          <p:cNvPr id="5" name="文本框 4"/>
          <p:cNvSpPr txBox="1"/>
          <p:nvPr/>
        </p:nvSpPr>
        <p:spPr>
          <a:xfrm>
            <a:off x="4133850" y="2092960"/>
            <a:ext cx="1960880" cy="521970"/>
          </a:xfrm>
          <a:prstGeom prst="rect">
            <a:avLst/>
          </a:prstGeom>
          <a:noFill/>
        </p:spPr>
        <p:txBody>
          <a:bodyPr wrap="none" rtlCol="0">
            <a:spAutoFit/>
          </a:bodyPr>
          <a:p>
            <a:r>
              <a:rPr lang="zh-CN" altLang="en-US" sz="2800"/>
              <a:t>物料下架：</a:t>
            </a:r>
            <a:endParaRPr lang="zh-CN" altLang="en-US" sz="2800"/>
          </a:p>
        </p:txBody>
      </p:sp>
      <p:sp>
        <p:nvSpPr>
          <p:cNvPr id="6" name="文本框 5"/>
          <p:cNvSpPr txBox="1"/>
          <p:nvPr/>
        </p:nvSpPr>
        <p:spPr>
          <a:xfrm>
            <a:off x="5601335" y="2821940"/>
            <a:ext cx="5377180" cy="368300"/>
          </a:xfrm>
          <a:prstGeom prst="rect">
            <a:avLst/>
          </a:prstGeom>
          <a:noFill/>
        </p:spPr>
        <p:txBody>
          <a:bodyPr wrap="none" rtlCol="0">
            <a:spAutoFit/>
          </a:bodyPr>
          <a:p>
            <a:r>
              <a:rPr lang="zh-CN" altLang="en-US"/>
              <a:t>点击物料下架功能，扫描料盘</a:t>
            </a:r>
            <a:r>
              <a:rPr lang="en-US" altLang="zh-CN"/>
              <a:t>UID</a:t>
            </a:r>
            <a:r>
              <a:rPr lang="zh-CN" altLang="en-US"/>
              <a:t>完成物料下架操作</a:t>
            </a:r>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3" name="TextBox 17"/>
          <p:cNvSpPr txBox="1"/>
          <p:nvPr/>
        </p:nvSpPr>
        <p:spPr>
          <a:xfrm>
            <a:off x="6737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4" name="图片 3"/>
          <p:cNvPicPr>
            <a:picLocks noChangeAspect="1"/>
          </p:cNvPicPr>
          <p:nvPr/>
        </p:nvPicPr>
        <p:blipFill>
          <a:blip r:embed="rId1"/>
          <a:stretch>
            <a:fillRect/>
          </a:stretch>
        </p:blipFill>
        <p:spPr>
          <a:xfrm>
            <a:off x="373380" y="2498090"/>
            <a:ext cx="3400425" cy="2714625"/>
          </a:xfrm>
          <a:prstGeom prst="rect">
            <a:avLst/>
          </a:prstGeom>
        </p:spPr>
      </p:pic>
      <p:sp>
        <p:nvSpPr>
          <p:cNvPr id="5" name="文本框 4"/>
          <p:cNvSpPr txBox="1"/>
          <p:nvPr/>
        </p:nvSpPr>
        <p:spPr>
          <a:xfrm>
            <a:off x="4077335" y="2145030"/>
            <a:ext cx="1960880" cy="521970"/>
          </a:xfrm>
          <a:prstGeom prst="rect">
            <a:avLst/>
          </a:prstGeom>
          <a:noFill/>
        </p:spPr>
        <p:txBody>
          <a:bodyPr wrap="none" rtlCol="0">
            <a:spAutoFit/>
          </a:bodyPr>
          <a:p>
            <a:r>
              <a:rPr lang="zh-CN" altLang="en-US" sz="2800"/>
              <a:t>物料查找：</a:t>
            </a:r>
            <a:endParaRPr lang="zh-CN" altLang="en-US" sz="2800"/>
          </a:p>
        </p:txBody>
      </p:sp>
      <p:sp>
        <p:nvSpPr>
          <p:cNvPr id="7" name="文本框 6"/>
          <p:cNvSpPr txBox="1"/>
          <p:nvPr/>
        </p:nvSpPr>
        <p:spPr>
          <a:xfrm>
            <a:off x="5869305" y="2610485"/>
            <a:ext cx="5354320" cy="1476375"/>
          </a:xfrm>
          <a:prstGeom prst="rect">
            <a:avLst/>
          </a:prstGeom>
          <a:noFill/>
        </p:spPr>
        <p:txBody>
          <a:bodyPr wrap="square" rtlCol="0">
            <a:spAutoFit/>
          </a:bodyPr>
          <a:p>
            <a:r>
              <a:rPr lang="zh-CN" altLang="en-US"/>
              <a:t>点击物料查找功能选择需要按么方式进行物料查找。</a:t>
            </a:r>
            <a:endParaRPr lang="zh-CN" altLang="en-US"/>
          </a:p>
          <a:p>
            <a:r>
              <a:rPr lang="zh-CN" altLang="en-US"/>
              <a:t>共有三种查找方式：</a:t>
            </a:r>
            <a:endParaRPr lang="zh-CN" altLang="en-US"/>
          </a:p>
          <a:p>
            <a:r>
              <a:rPr lang="en-US" altLang="zh-CN"/>
              <a:t>                           A</a:t>
            </a:r>
            <a:r>
              <a:rPr lang="zh-CN" altLang="en-US"/>
              <a:t>：按料号查找</a:t>
            </a:r>
            <a:endParaRPr lang="zh-CN" altLang="en-US"/>
          </a:p>
          <a:p>
            <a:r>
              <a:rPr lang="en-US" altLang="zh-CN"/>
              <a:t>                           B</a:t>
            </a:r>
            <a:r>
              <a:rPr lang="zh-CN" altLang="en-US"/>
              <a:t>：按</a:t>
            </a:r>
            <a:r>
              <a:rPr lang="en-US" altLang="zh-CN"/>
              <a:t>UID</a:t>
            </a:r>
            <a:r>
              <a:rPr lang="zh-CN" altLang="en-US"/>
              <a:t>查找</a:t>
            </a:r>
            <a:endParaRPr lang="zh-CN" altLang="en-US"/>
          </a:p>
          <a:p>
            <a:r>
              <a:rPr lang="en-US" altLang="zh-CN"/>
              <a:t>                           C</a:t>
            </a:r>
            <a:r>
              <a:rPr lang="zh-CN" altLang="en-US"/>
              <a:t>：按工单查找</a:t>
            </a:r>
            <a:endParaRPr lang="zh-CN" altLang="en-US"/>
          </a:p>
        </p:txBody>
      </p:sp>
      <p:pic>
        <p:nvPicPr>
          <p:cNvPr id="8" name="图片 7"/>
          <p:cNvPicPr>
            <a:picLocks noChangeAspect="1"/>
          </p:cNvPicPr>
          <p:nvPr/>
        </p:nvPicPr>
        <p:blipFill>
          <a:blip r:embed="rId2"/>
          <a:stretch>
            <a:fillRect/>
          </a:stretch>
        </p:blipFill>
        <p:spPr>
          <a:xfrm>
            <a:off x="7081520" y="4363720"/>
            <a:ext cx="3448050" cy="16287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194310" y="917575"/>
            <a:ext cx="3371850" cy="1581150"/>
          </a:xfrm>
          <a:prstGeom prst="rect">
            <a:avLst/>
          </a:prstGeom>
        </p:spPr>
      </p:pic>
      <p:sp>
        <p:nvSpPr>
          <p:cNvPr id="4" name="TextBox 17"/>
          <p:cNvSpPr txBox="1"/>
          <p:nvPr/>
        </p:nvSpPr>
        <p:spPr>
          <a:xfrm>
            <a:off x="18548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pic>
        <p:nvPicPr>
          <p:cNvPr id="5" name="图片 4"/>
          <p:cNvPicPr>
            <a:picLocks noChangeAspect="1"/>
          </p:cNvPicPr>
          <p:nvPr/>
        </p:nvPicPr>
        <p:blipFill>
          <a:blip r:embed="rId2"/>
          <a:stretch>
            <a:fillRect/>
          </a:stretch>
        </p:blipFill>
        <p:spPr>
          <a:xfrm>
            <a:off x="253365" y="2416175"/>
            <a:ext cx="3400425" cy="4305300"/>
          </a:xfrm>
          <a:prstGeom prst="rect">
            <a:avLst/>
          </a:prstGeom>
        </p:spPr>
      </p:pic>
      <p:sp>
        <p:nvSpPr>
          <p:cNvPr id="6" name="文本框 5"/>
          <p:cNvSpPr txBox="1"/>
          <p:nvPr/>
        </p:nvSpPr>
        <p:spPr>
          <a:xfrm>
            <a:off x="4745990" y="2724785"/>
            <a:ext cx="7002780" cy="2338070"/>
          </a:xfrm>
          <a:prstGeom prst="rect">
            <a:avLst/>
          </a:prstGeom>
          <a:noFill/>
        </p:spPr>
        <p:txBody>
          <a:bodyPr wrap="none" rtlCol="0">
            <a:spAutoFit/>
          </a:bodyPr>
          <a:p>
            <a:r>
              <a:rPr lang="zh-CN" altLang="en-US"/>
              <a:t>按物料查找：点击</a:t>
            </a:r>
            <a:r>
              <a:rPr lang="en-US" altLang="zh-CN"/>
              <a:t>“</a:t>
            </a:r>
            <a:r>
              <a:rPr lang="zh-CN" altLang="en-US" b="1"/>
              <a:t>料号查找</a:t>
            </a:r>
            <a:r>
              <a:rPr lang="en-US" altLang="zh-CN"/>
              <a:t>”</a:t>
            </a:r>
            <a:r>
              <a:rPr lang="zh-CN" altLang="en-US"/>
              <a:t>进入料号查找功能，</a:t>
            </a:r>
            <a:endParaRPr lang="zh-CN" altLang="en-US"/>
          </a:p>
          <a:p>
            <a:r>
              <a:rPr lang="en-US" altLang="zh-CN"/>
              <a:t>1.</a:t>
            </a:r>
            <a:r>
              <a:rPr lang="zh-CN" altLang="en-US"/>
              <a:t>首先检查当前工单是否正确，当前工单应和对料看板显示的一致。</a:t>
            </a:r>
            <a:endParaRPr lang="zh-CN" altLang="en-US"/>
          </a:p>
          <a:p>
            <a:r>
              <a:rPr lang="en-US" altLang="zh-CN"/>
              <a:t>2.</a:t>
            </a:r>
            <a:r>
              <a:rPr lang="zh-CN" altLang="en-US"/>
              <a:t>在输入框输入需要查找的料号并回车。</a:t>
            </a:r>
            <a:endParaRPr lang="zh-CN" altLang="en-US"/>
          </a:p>
          <a:p>
            <a:r>
              <a:rPr lang="en-US" altLang="zh-CN"/>
              <a:t>3.</a:t>
            </a:r>
            <a:r>
              <a:rPr lang="zh-CN" altLang="en-US"/>
              <a:t>系统按此料号的数量由少到多排序，在此页面也可直接点击下架</a:t>
            </a:r>
            <a:endParaRPr lang="zh-CN" altLang="en-US"/>
          </a:p>
          <a:p>
            <a:r>
              <a:rPr lang="zh-CN" altLang="en-US"/>
              <a:t>完成物料下架。</a:t>
            </a:r>
            <a:endParaRPr lang="zh-CN" altLang="en-US"/>
          </a:p>
          <a:p>
            <a:endParaRPr lang="zh-CN" altLang="en-US"/>
          </a:p>
          <a:p>
            <a:r>
              <a:rPr lang="zh-CN" altLang="en-US" sz="2000" b="1">
                <a:solidFill>
                  <a:schemeClr val="tx1"/>
                </a:solidFill>
              </a:rPr>
              <a:t>注：</a:t>
            </a:r>
            <a:r>
              <a:rPr lang="zh-CN" altLang="en-US">
                <a:solidFill>
                  <a:schemeClr val="tx1"/>
                </a:solidFill>
              </a:rPr>
              <a:t>输入料号后系统返回</a:t>
            </a:r>
            <a:r>
              <a:rPr lang="en-US" altLang="zh-CN">
                <a:solidFill>
                  <a:schemeClr val="tx1"/>
                </a:solidFill>
              </a:rPr>
              <a:t>“</a:t>
            </a:r>
            <a:r>
              <a:rPr lang="zh-CN" altLang="en-US" b="1">
                <a:solidFill>
                  <a:schemeClr val="tx1"/>
                </a:solidFill>
              </a:rPr>
              <a:t>获取成功</a:t>
            </a:r>
            <a:r>
              <a:rPr lang="en-US" altLang="zh-CN">
                <a:solidFill>
                  <a:schemeClr val="tx1"/>
                </a:solidFill>
              </a:rPr>
              <a:t>”</a:t>
            </a:r>
            <a:r>
              <a:rPr lang="zh-CN" altLang="en-US">
                <a:solidFill>
                  <a:schemeClr val="tx1"/>
                </a:solidFill>
              </a:rPr>
              <a:t>但是没物料清单时，表示货架</a:t>
            </a:r>
            <a:endParaRPr lang="zh-CN" altLang="en-US">
              <a:solidFill>
                <a:schemeClr val="tx1"/>
              </a:solidFill>
            </a:endParaRPr>
          </a:p>
          <a:p>
            <a:r>
              <a:rPr lang="en-US" altLang="zh-CN">
                <a:solidFill>
                  <a:schemeClr val="tx1"/>
                </a:solidFill>
              </a:rPr>
              <a:t>       </a:t>
            </a:r>
            <a:r>
              <a:rPr lang="zh-CN" altLang="en-US">
                <a:solidFill>
                  <a:schemeClr val="tx1"/>
                </a:solidFill>
              </a:rPr>
              <a:t>无此物料。</a:t>
            </a:r>
            <a:endParaRPr lang="zh-CN" altLang="en-US">
              <a:solidFill>
                <a:schemeClr val="tx1"/>
              </a:solidFill>
            </a:endParaRPr>
          </a:p>
        </p:txBody>
      </p:sp>
      <p:sp>
        <p:nvSpPr>
          <p:cNvPr id="7" name="文本框 6"/>
          <p:cNvSpPr txBox="1"/>
          <p:nvPr/>
        </p:nvSpPr>
        <p:spPr>
          <a:xfrm>
            <a:off x="3653790" y="1976755"/>
            <a:ext cx="1960880" cy="521970"/>
          </a:xfrm>
          <a:prstGeom prst="rect">
            <a:avLst/>
          </a:prstGeom>
          <a:noFill/>
        </p:spPr>
        <p:txBody>
          <a:bodyPr wrap="none" rtlCol="0">
            <a:spAutoFit/>
          </a:bodyPr>
          <a:p>
            <a:r>
              <a:rPr lang="zh-CN" altLang="en-US" sz="2800"/>
              <a:t>物料查找：</a:t>
            </a:r>
            <a:endParaRPr lang="zh-CN" altLang="en-US" sz="280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3" name="灯片编号占位符 1"/>
          <p:cNvSpPr>
            <a:spLocks noGrp="1"/>
          </p:cNvSpPr>
          <p:nvPr/>
        </p:nvSpPr>
        <p:spPr>
          <a:xfrm>
            <a:off x="11859260" y="6483350"/>
            <a:ext cx="47371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tint val="75000"/>
                  </a:schemeClr>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AF668F-848C-4CC0-8143-F2E483CC7783}" type="slidenum">
              <a:rPr lang="zh-CN" altLang="en-US" smtClean="0"/>
            </a:fld>
            <a:endParaRPr lang="zh-CN" altLang="en-US" dirty="0"/>
          </a:p>
        </p:txBody>
      </p:sp>
      <p:sp>
        <p:nvSpPr>
          <p:cNvPr id="5" name="TextBox 17"/>
          <p:cNvSpPr txBox="1"/>
          <p:nvPr/>
        </p:nvSpPr>
        <p:spPr>
          <a:xfrm>
            <a:off x="19945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7" name="文本框 6"/>
          <p:cNvSpPr txBox="1"/>
          <p:nvPr/>
        </p:nvSpPr>
        <p:spPr>
          <a:xfrm>
            <a:off x="4759960" y="2724785"/>
            <a:ext cx="7002780" cy="2338070"/>
          </a:xfrm>
          <a:prstGeom prst="rect">
            <a:avLst/>
          </a:prstGeom>
          <a:noFill/>
        </p:spPr>
        <p:txBody>
          <a:bodyPr wrap="none" rtlCol="0">
            <a:spAutoFit/>
          </a:bodyPr>
          <a:p>
            <a:r>
              <a:rPr lang="zh-CN" altLang="en-US"/>
              <a:t>按</a:t>
            </a:r>
            <a:r>
              <a:rPr lang="en-US" altLang="zh-CN"/>
              <a:t>UID</a:t>
            </a:r>
            <a:r>
              <a:rPr lang="zh-CN" altLang="en-US"/>
              <a:t>查找：点击</a:t>
            </a:r>
            <a:r>
              <a:rPr lang="en-US" altLang="zh-CN"/>
              <a:t>“UID</a:t>
            </a:r>
            <a:r>
              <a:rPr lang="zh-CN" altLang="en-US"/>
              <a:t>查找</a:t>
            </a:r>
            <a:r>
              <a:rPr lang="en-US" altLang="zh-CN"/>
              <a:t>”</a:t>
            </a:r>
            <a:r>
              <a:rPr lang="zh-CN" altLang="en-US"/>
              <a:t>系统进入</a:t>
            </a:r>
            <a:r>
              <a:rPr lang="en-US" altLang="zh-CN"/>
              <a:t>UID</a:t>
            </a:r>
            <a:r>
              <a:rPr lang="zh-CN" altLang="en-US"/>
              <a:t>查找功能，</a:t>
            </a:r>
            <a:endParaRPr lang="zh-CN" altLang="en-US"/>
          </a:p>
          <a:p>
            <a:r>
              <a:rPr lang="en-US" altLang="zh-CN"/>
              <a:t>4.</a:t>
            </a:r>
            <a:r>
              <a:rPr lang="zh-CN" altLang="en-US"/>
              <a:t>首先检查当前工单是否正确，当前工单应和对料看板显示的一致。</a:t>
            </a:r>
            <a:endParaRPr lang="zh-CN" altLang="en-US"/>
          </a:p>
          <a:p>
            <a:r>
              <a:rPr lang="en-US" altLang="zh-CN"/>
              <a:t>5.</a:t>
            </a:r>
            <a:r>
              <a:rPr lang="zh-CN" altLang="en-US"/>
              <a:t>在输入框输入或扫描物料</a:t>
            </a:r>
            <a:r>
              <a:rPr lang="en-US" altLang="zh-CN"/>
              <a:t>UID</a:t>
            </a:r>
            <a:r>
              <a:rPr lang="zh-CN" altLang="en-US"/>
              <a:t>并回车。</a:t>
            </a:r>
            <a:endParaRPr lang="zh-CN" altLang="en-US"/>
          </a:p>
          <a:p>
            <a:r>
              <a:rPr lang="en-US" altLang="zh-CN"/>
              <a:t>6.</a:t>
            </a:r>
            <a:r>
              <a:rPr lang="zh-CN" altLang="en-US"/>
              <a:t>系统按</a:t>
            </a:r>
            <a:r>
              <a:rPr lang="en-US" altLang="zh-CN"/>
              <a:t>UID</a:t>
            </a:r>
            <a:r>
              <a:rPr lang="zh-CN" altLang="en-US"/>
              <a:t>对应料号的数量由少到多排序，在此页面也可直接点</a:t>
            </a:r>
            <a:endParaRPr lang="zh-CN" altLang="en-US"/>
          </a:p>
          <a:p>
            <a:r>
              <a:rPr lang="zh-CN" altLang="en-US"/>
              <a:t>击下架完成物料下架。</a:t>
            </a:r>
            <a:endParaRPr lang="zh-CN" altLang="en-US"/>
          </a:p>
          <a:p>
            <a:endParaRPr lang="zh-CN" altLang="en-US"/>
          </a:p>
          <a:p>
            <a:r>
              <a:rPr lang="zh-CN" altLang="en-US" sz="2000" b="1">
                <a:solidFill>
                  <a:schemeClr val="tx1"/>
                </a:solidFill>
              </a:rPr>
              <a:t>注：</a:t>
            </a:r>
            <a:r>
              <a:rPr lang="zh-CN" altLang="en-US">
                <a:solidFill>
                  <a:schemeClr val="tx1"/>
                </a:solidFill>
              </a:rPr>
              <a:t>输入或扫描物料后系统返回</a:t>
            </a:r>
            <a:r>
              <a:rPr lang="en-US" altLang="zh-CN">
                <a:solidFill>
                  <a:schemeClr val="tx1"/>
                </a:solidFill>
              </a:rPr>
              <a:t>“</a:t>
            </a:r>
            <a:r>
              <a:rPr lang="zh-CN" altLang="en-US" b="1">
                <a:solidFill>
                  <a:schemeClr val="tx1"/>
                </a:solidFill>
              </a:rPr>
              <a:t>获取成功</a:t>
            </a:r>
            <a:r>
              <a:rPr lang="en-US" altLang="zh-CN">
                <a:solidFill>
                  <a:schemeClr val="tx1"/>
                </a:solidFill>
              </a:rPr>
              <a:t>”</a:t>
            </a:r>
            <a:r>
              <a:rPr lang="zh-CN" altLang="en-US">
                <a:solidFill>
                  <a:schemeClr val="tx1"/>
                </a:solidFill>
              </a:rPr>
              <a:t>但是没物料清单时，</a:t>
            </a:r>
            <a:endParaRPr lang="zh-CN" altLang="en-US">
              <a:solidFill>
                <a:schemeClr val="tx1"/>
              </a:solidFill>
            </a:endParaRPr>
          </a:p>
          <a:p>
            <a:r>
              <a:rPr lang="en-US" altLang="zh-CN">
                <a:solidFill>
                  <a:schemeClr val="tx1"/>
                </a:solidFill>
              </a:rPr>
              <a:t>        </a:t>
            </a:r>
            <a:r>
              <a:rPr lang="zh-CN" altLang="en-US">
                <a:solidFill>
                  <a:schemeClr val="tx1"/>
                </a:solidFill>
              </a:rPr>
              <a:t>表示货架无此物料。</a:t>
            </a:r>
            <a:endParaRPr lang="zh-CN" altLang="en-US">
              <a:solidFill>
                <a:schemeClr val="tx1"/>
              </a:solidFill>
            </a:endParaRPr>
          </a:p>
        </p:txBody>
      </p:sp>
      <p:sp>
        <p:nvSpPr>
          <p:cNvPr id="8" name="文本框 7"/>
          <p:cNvSpPr txBox="1"/>
          <p:nvPr/>
        </p:nvSpPr>
        <p:spPr>
          <a:xfrm>
            <a:off x="3667760" y="1976755"/>
            <a:ext cx="1960880" cy="521970"/>
          </a:xfrm>
          <a:prstGeom prst="rect">
            <a:avLst/>
          </a:prstGeom>
          <a:noFill/>
        </p:spPr>
        <p:txBody>
          <a:bodyPr wrap="none" rtlCol="0">
            <a:spAutoFit/>
          </a:bodyPr>
          <a:p>
            <a:r>
              <a:rPr lang="zh-CN" altLang="en-US" sz="2800"/>
              <a:t>物料查找：</a:t>
            </a:r>
            <a:endParaRPr lang="zh-CN" altLang="en-US" sz="2800"/>
          </a:p>
        </p:txBody>
      </p:sp>
      <p:pic>
        <p:nvPicPr>
          <p:cNvPr id="9" name="图片 8"/>
          <p:cNvPicPr>
            <a:picLocks noChangeAspect="1"/>
          </p:cNvPicPr>
          <p:nvPr/>
        </p:nvPicPr>
        <p:blipFill>
          <a:blip r:embed="rId1"/>
          <a:stretch>
            <a:fillRect/>
          </a:stretch>
        </p:blipFill>
        <p:spPr>
          <a:xfrm>
            <a:off x="199390" y="837565"/>
            <a:ext cx="3429000" cy="1485900"/>
          </a:xfrm>
          <a:prstGeom prst="rect">
            <a:avLst/>
          </a:prstGeom>
        </p:spPr>
      </p:pic>
      <p:pic>
        <p:nvPicPr>
          <p:cNvPr id="10" name="图片 9"/>
          <p:cNvPicPr>
            <a:picLocks noChangeAspect="1"/>
          </p:cNvPicPr>
          <p:nvPr/>
        </p:nvPicPr>
        <p:blipFill>
          <a:blip r:embed="rId2"/>
          <a:stretch>
            <a:fillRect/>
          </a:stretch>
        </p:blipFill>
        <p:spPr>
          <a:xfrm>
            <a:off x="286385" y="1976755"/>
            <a:ext cx="3381375" cy="4276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5" name="TextBox 17"/>
          <p:cNvSpPr txBox="1"/>
          <p:nvPr/>
        </p:nvSpPr>
        <p:spPr>
          <a:xfrm>
            <a:off x="19945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3667760" y="1976755"/>
            <a:ext cx="1960880" cy="521970"/>
          </a:xfrm>
          <a:prstGeom prst="rect">
            <a:avLst/>
          </a:prstGeom>
          <a:noFill/>
        </p:spPr>
        <p:txBody>
          <a:bodyPr wrap="none" rtlCol="0">
            <a:spAutoFit/>
          </a:bodyPr>
          <a:p>
            <a:r>
              <a:rPr lang="zh-CN" altLang="en-US" sz="2800"/>
              <a:t>物料查找：</a:t>
            </a:r>
            <a:endParaRPr lang="zh-CN" altLang="en-US" sz="2800"/>
          </a:p>
        </p:txBody>
      </p:sp>
      <p:pic>
        <p:nvPicPr>
          <p:cNvPr id="3" name="图片 2"/>
          <p:cNvPicPr>
            <a:picLocks noChangeAspect="1"/>
          </p:cNvPicPr>
          <p:nvPr/>
        </p:nvPicPr>
        <p:blipFill>
          <a:blip r:embed="rId1"/>
          <a:stretch>
            <a:fillRect/>
          </a:stretch>
        </p:blipFill>
        <p:spPr>
          <a:xfrm>
            <a:off x="199390" y="1003300"/>
            <a:ext cx="3400425" cy="1495425"/>
          </a:xfrm>
          <a:prstGeom prst="rect">
            <a:avLst/>
          </a:prstGeom>
        </p:spPr>
      </p:pic>
      <p:pic>
        <p:nvPicPr>
          <p:cNvPr id="4" name="图片 3"/>
          <p:cNvPicPr>
            <a:picLocks noChangeAspect="1"/>
          </p:cNvPicPr>
          <p:nvPr/>
        </p:nvPicPr>
        <p:blipFill>
          <a:blip r:embed="rId2"/>
          <a:stretch>
            <a:fillRect/>
          </a:stretch>
        </p:blipFill>
        <p:spPr>
          <a:xfrm>
            <a:off x="257810" y="2441575"/>
            <a:ext cx="3409950" cy="3914775"/>
          </a:xfrm>
          <a:prstGeom prst="rect">
            <a:avLst/>
          </a:prstGeom>
        </p:spPr>
      </p:pic>
      <p:sp>
        <p:nvSpPr>
          <p:cNvPr id="7" name="文本框 6"/>
          <p:cNvSpPr txBox="1"/>
          <p:nvPr/>
        </p:nvSpPr>
        <p:spPr>
          <a:xfrm>
            <a:off x="4994910" y="2737485"/>
            <a:ext cx="6545580" cy="3138170"/>
          </a:xfrm>
          <a:prstGeom prst="rect">
            <a:avLst/>
          </a:prstGeom>
          <a:noFill/>
        </p:spPr>
        <p:txBody>
          <a:bodyPr wrap="none" rtlCol="0">
            <a:spAutoFit/>
          </a:bodyPr>
          <a:p>
            <a:pPr algn="l"/>
            <a:r>
              <a:rPr lang="zh-CN" altLang="en-US"/>
              <a:t>按工单查找：点击</a:t>
            </a:r>
            <a:r>
              <a:rPr lang="en-US" altLang="zh-CN"/>
              <a:t>“</a:t>
            </a:r>
            <a:r>
              <a:rPr lang="zh-CN" altLang="en-US"/>
              <a:t>工单查找</a:t>
            </a:r>
            <a:r>
              <a:rPr lang="en-US" altLang="zh-CN"/>
              <a:t>”</a:t>
            </a:r>
            <a:r>
              <a:rPr lang="zh-CN" altLang="en-US"/>
              <a:t>系统进入工单查找功能</a:t>
            </a:r>
            <a:endParaRPr lang="zh-CN" altLang="en-US"/>
          </a:p>
          <a:p>
            <a:pPr algn="l"/>
            <a:r>
              <a:rPr lang="en-US" altLang="zh-CN"/>
              <a:t>7.</a:t>
            </a:r>
            <a:r>
              <a:rPr lang="zh-CN" altLang="en-US"/>
              <a:t>在输入框输入需要查询的工单并回车</a:t>
            </a:r>
            <a:endParaRPr lang="zh-CN" altLang="en-US"/>
          </a:p>
          <a:p>
            <a:pPr algn="l"/>
            <a:r>
              <a:rPr lang="en-US" altLang="zh-CN"/>
              <a:t>8.</a:t>
            </a:r>
            <a:r>
              <a:rPr lang="zh-CN" altLang="en-US">
                <a:sym typeface="+mn-ea"/>
              </a:rPr>
              <a:t>系统按料号和数量由小到大排序，在此页面也可直接点击下架</a:t>
            </a:r>
            <a:endParaRPr lang="zh-CN" altLang="en-US"/>
          </a:p>
          <a:p>
            <a:pPr algn="l"/>
            <a:r>
              <a:rPr lang="zh-CN" altLang="en-US">
                <a:sym typeface="+mn-ea"/>
              </a:rPr>
              <a:t>完成物料下架。</a:t>
            </a:r>
            <a:endParaRPr lang="zh-CN" altLang="en-US">
              <a:sym typeface="+mn-ea"/>
            </a:endParaRPr>
          </a:p>
          <a:p>
            <a:pPr algn="l"/>
            <a:endParaRPr lang="zh-CN" altLang="en-US">
              <a:sym typeface="+mn-ea"/>
            </a:endParaRPr>
          </a:p>
          <a:p>
            <a:pPr algn="l"/>
            <a:endParaRPr lang="zh-CN" altLang="en-US">
              <a:sym typeface="+mn-ea"/>
            </a:endParaRPr>
          </a:p>
          <a:p>
            <a:pPr algn="l"/>
            <a:endParaRPr lang="zh-CN" altLang="en-US">
              <a:sym typeface="+mn-ea"/>
            </a:endParaRPr>
          </a:p>
          <a:p>
            <a:pPr algn="l"/>
            <a:r>
              <a:rPr lang="zh-CN" altLang="en-US" b="1">
                <a:sym typeface="+mn-ea"/>
              </a:rPr>
              <a:t>注：</a:t>
            </a:r>
            <a:r>
              <a:rPr lang="zh-CN" altLang="en-US">
                <a:sym typeface="+mn-ea"/>
              </a:rPr>
              <a:t>输入工单后系统返回</a:t>
            </a:r>
            <a:r>
              <a:rPr lang="en-US" altLang="zh-CN">
                <a:sym typeface="+mn-ea"/>
              </a:rPr>
              <a:t>“</a:t>
            </a:r>
            <a:r>
              <a:rPr lang="zh-CN" altLang="en-US" b="1">
                <a:sym typeface="+mn-ea"/>
              </a:rPr>
              <a:t>获取成功</a:t>
            </a:r>
            <a:r>
              <a:rPr lang="en-US" altLang="zh-CN">
                <a:sym typeface="+mn-ea"/>
              </a:rPr>
              <a:t>”</a:t>
            </a:r>
            <a:r>
              <a:rPr lang="zh-CN" altLang="en-US">
                <a:sym typeface="+mn-ea"/>
              </a:rPr>
              <a:t>但是没物料清单时，</a:t>
            </a:r>
            <a:endParaRPr lang="zh-CN" altLang="en-US">
              <a:solidFill>
                <a:schemeClr val="tx1"/>
              </a:solidFill>
            </a:endParaRPr>
          </a:p>
          <a:p>
            <a:pPr algn="l"/>
            <a:r>
              <a:rPr lang="en-US" altLang="zh-CN">
                <a:sym typeface="+mn-ea"/>
              </a:rPr>
              <a:t>        </a:t>
            </a:r>
            <a:r>
              <a:rPr lang="zh-CN" altLang="en-US">
                <a:sym typeface="+mn-ea"/>
              </a:rPr>
              <a:t>表示没有此工单的物料信息。</a:t>
            </a:r>
            <a:endParaRPr lang="zh-CN" altLang="en-US">
              <a:solidFill>
                <a:schemeClr val="tx1"/>
              </a:solidFill>
            </a:endParaRPr>
          </a:p>
          <a:p>
            <a:pPr algn="l"/>
            <a:endParaRPr lang="zh-CN" altLang="en-US"/>
          </a:p>
          <a:p>
            <a:endParaRPr lang="en-US" altLang="zh-CN"/>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382905" y="1429385"/>
            <a:ext cx="3438525" cy="5183505"/>
          </a:xfrm>
          <a:prstGeom prst="rect">
            <a:avLst/>
          </a:prstGeom>
        </p:spPr>
      </p:pic>
      <p:sp>
        <p:nvSpPr>
          <p:cNvPr id="5" name="TextBox 17"/>
          <p:cNvSpPr txBox="1"/>
          <p:nvPr/>
        </p:nvSpPr>
        <p:spPr>
          <a:xfrm>
            <a:off x="19945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076700" y="1835785"/>
            <a:ext cx="1960880" cy="521970"/>
          </a:xfrm>
          <a:prstGeom prst="rect">
            <a:avLst/>
          </a:prstGeom>
          <a:noFill/>
        </p:spPr>
        <p:txBody>
          <a:bodyPr wrap="none" rtlCol="0">
            <a:spAutoFit/>
          </a:bodyPr>
          <a:p>
            <a:r>
              <a:rPr lang="zh-CN" altLang="en-US" sz="2800"/>
              <a:t>记录查询：</a:t>
            </a:r>
            <a:endParaRPr lang="zh-CN" altLang="en-US" sz="2800"/>
          </a:p>
        </p:txBody>
      </p:sp>
      <p:sp>
        <p:nvSpPr>
          <p:cNvPr id="4" name="文本框 3"/>
          <p:cNvSpPr txBox="1"/>
          <p:nvPr/>
        </p:nvSpPr>
        <p:spPr>
          <a:xfrm>
            <a:off x="5304790" y="2539365"/>
            <a:ext cx="6151880" cy="1476375"/>
          </a:xfrm>
          <a:prstGeom prst="rect">
            <a:avLst/>
          </a:prstGeom>
          <a:noFill/>
        </p:spPr>
        <p:txBody>
          <a:bodyPr wrap="none" rtlCol="0">
            <a:spAutoFit/>
          </a:bodyPr>
          <a:p>
            <a:r>
              <a:rPr lang="zh-CN" altLang="en-US"/>
              <a:t>点击记录查询功能自动带出操作的各项记录，记录包含料号</a:t>
            </a:r>
            <a:endParaRPr lang="zh-CN" altLang="en-US"/>
          </a:p>
          <a:p>
            <a:r>
              <a:rPr lang="zh-CN" altLang="en-US"/>
              <a:t>储位</a:t>
            </a:r>
            <a:r>
              <a:rPr lang="en-US" altLang="zh-CN"/>
              <a:t> UID </a:t>
            </a:r>
            <a:r>
              <a:rPr lang="zh-CN" altLang="en-US"/>
              <a:t>数量</a:t>
            </a:r>
            <a:r>
              <a:rPr lang="en-US" altLang="zh-CN"/>
              <a:t> </a:t>
            </a:r>
            <a:r>
              <a:rPr lang="zh-CN" altLang="en-US"/>
              <a:t>操作的动作</a:t>
            </a:r>
            <a:r>
              <a:rPr lang="en-US" altLang="zh-CN"/>
              <a:t> </a:t>
            </a:r>
            <a:r>
              <a:rPr lang="zh-CN" altLang="en-US"/>
              <a:t>账号</a:t>
            </a:r>
            <a:r>
              <a:rPr lang="en-US" altLang="zh-CN"/>
              <a:t> </a:t>
            </a:r>
            <a:r>
              <a:rPr lang="zh-CN" altLang="en-US"/>
              <a:t>时间等供查询。也可以输入</a:t>
            </a:r>
            <a:endParaRPr lang="zh-CN" altLang="en-US"/>
          </a:p>
          <a:p>
            <a:r>
              <a:rPr lang="zh-CN" altLang="en-US"/>
              <a:t>料号查询某料号的记录。</a:t>
            </a:r>
            <a:endParaRPr lang="zh-CN" altLang="en-US"/>
          </a:p>
          <a:p>
            <a:r>
              <a:rPr lang="en-US" altLang="zh-CN"/>
              <a:t>9.</a:t>
            </a:r>
            <a:r>
              <a:rPr lang="zh-CN" altLang="en-US"/>
              <a:t>输入料号查找此料号的记录</a:t>
            </a:r>
            <a:endParaRPr lang="zh-CN" altLang="en-US"/>
          </a:p>
          <a:p>
            <a:r>
              <a:rPr lang="en-US" altLang="zh-CN"/>
              <a:t>10.</a:t>
            </a:r>
            <a:r>
              <a:rPr lang="zh-CN" altLang="en-US"/>
              <a:t>记录的详细信息</a:t>
            </a:r>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5" name="TextBox 17"/>
          <p:cNvSpPr txBox="1"/>
          <p:nvPr/>
        </p:nvSpPr>
        <p:spPr>
          <a:xfrm>
            <a:off x="19945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006215" y="2259330"/>
            <a:ext cx="1960880" cy="521970"/>
          </a:xfrm>
          <a:prstGeom prst="rect">
            <a:avLst/>
          </a:prstGeom>
          <a:noFill/>
        </p:spPr>
        <p:txBody>
          <a:bodyPr wrap="none" rtlCol="0">
            <a:spAutoFit/>
          </a:bodyPr>
          <a:p>
            <a:r>
              <a:rPr lang="zh-CN" altLang="en-US" sz="2800"/>
              <a:t>一键解绑：</a:t>
            </a:r>
            <a:endParaRPr lang="zh-CN" altLang="en-US" sz="2800"/>
          </a:p>
        </p:txBody>
      </p:sp>
      <p:sp>
        <p:nvSpPr>
          <p:cNvPr id="4" name="文本框 3"/>
          <p:cNvSpPr txBox="1"/>
          <p:nvPr/>
        </p:nvSpPr>
        <p:spPr>
          <a:xfrm>
            <a:off x="5328285" y="3289935"/>
            <a:ext cx="5741035" cy="645160"/>
          </a:xfrm>
          <a:prstGeom prst="rect">
            <a:avLst/>
          </a:prstGeom>
          <a:noFill/>
        </p:spPr>
        <p:txBody>
          <a:bodyPr wrap="none" rtlCol="0">
            <a:spAutoFit/>
          </a:bodyPr>
          <a:p>
            <a:r>
              <a:rPr lang="zh-CN" altLang="en-US"/>
              <a:t>主要用于物料在上架前解除之前的绑定数据</a:t>
            </a:r>
            <a:endParaRPr lang="zh-CN" altLang="en-US"/>
          </a:p>
          <a:p>
            <a:r>
              <a:rPr lang="en-US" altLang="zh-CN"/>
              <a:t>11.</a:t>
            </a:r>
            <a:r>
              <a:rPr lang="zh-CN" altLang="en-US"/>
              <a:t>在输入框输入需要解绑的货架号并回车完成一键解绑</a:t>
            </a:r>
            <a:endParaRPr lang="zh-CN" altLang="en-US"/>
          </a:p>
        </p:txBody>
      </p:sp>
      <p:pic>
        <p:nvPicPr>
          <p:cNvPr id="6" name="图片 5"/>
          <p:cNvPicPr>
            <a:picLocks noChangeAspect="1"/>
          </p:cNvPicPr>
          <p:nvPr/>
        </p:nvPicPr>
        <p:blipFill>
          <a:blip r:embed="rId1"/>
          <a:stretch>
            <a:fillRect/>
          </a:stretch>
        </p:blipFill>
        <p:spPr>
          <a:xfrm>
            <a:off x="398145" y="2543810"/>
            <a:ext cx="3429000" cy="21621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447040" y="3373120"/>
            <a:ext cx="3390900" cy="2133600"/>
          </a:xfrm>
          <a:prstGeom prst="rect">
            <a:avLst/>
          </a:prstGeom>
        </p:spPr>
      </p:pic>
      <p:sp>
        <p:nvSpPr>
          <p:cNvPr id="5" name="TextBox 17"/>
          <p:cNvSpPr txBox="1"/>
          <p:nvPr/>
        </p:nvSpPr>
        <p:spPr>
          <a:xfrm>
            <a:off x="19945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3</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972050" y="2425700"/>
            <a:ext cx="1249680" cy="521970"/>
          </a:xfrm>
          <a:prstGeom prst="rect">
            <a:avLst/>
          </a:prstGeom>
          <a:noFill/>
        </p:spPr>
        <p:txBody>
          <a:bodyPr wrap="none" rtlCol="0">
            <a:spAutoFit/>
          </a:bodyPr>
          <a:p>
            <a:r>
              <a:rPr lang="zh-CN" altLang="en-US" sz="2800"/>
              <a:t>设置：</a:t>
            </a:r>
            <a:endParaRPr lang="zh-CN" altLang="en-US" sz="2800"/>
          </a:p>
        </p:txBody>
      </p:sp>
      <p:sp>
        <p:nvSpPr>
          <p:cNvPr id="4" name="文本框 3"/>
          <p:cNvSpPr txBox="1"/>
          <p:nvPr/>
        </p:nvSpPr>
        <p:spPr>
          <a:xfrm>
            <a:off x="6221730" y="2947670"/>
            <a:ext cx="4373880" cy="922020"/>
          </a:xfrm>
          <a:prstGeom prst="rect">
            <a:avLst/>
          </a:prstGeom>
          <a:noFill/>
        </p:spPr>
        <p:txBody>
          <a:bodyPr wrap="none" rtlCol="0">
            <a:spAutoFit/>
          </a:bodyPr>
          <a:p>
            <a:r>
              <a:rPr lang="zh-CN" altLang="en-US"/>
              <a:t>设置与对料看板互动的</a:t>
            </a:r>
            <a:r>
              <a:rPr lang="en-US" altLang="zh-CN"/>
              <a:t>IP</a:t>
            </a:r>
            <a:r>
              <a:rPr lang="zh-CN" altLang="en-US"/>
              <a:t>与端口</a:t>
            </a:r>
            <a:endParaRPr lang="zh-CN" altLang="en-US"/>
          </a:p>
          <a:p>
            <a:endParaRPr lang="zh-CN" altLang="en-US"/>
          </a:p>
          <a:p>
            <a:r>
              <a:rPr lang="en-US" altLang="zh-CN"/>
              <a:t>12.</a:t>
            </a:r>
            <a:r>
              <a:rPr lang="zh-CN" altLang="en-US"/>
              <a:t>设置需要互动的对料电脑的</a:t>
            </a:r>
            <a:r>
              <a:rPr lang="en-US" altLang="zh-CN"/>
              <a:t>IP</a:t>
            </a:r>
            <a:r>
              <a:rPr lang="zh-CN" altLang="en-US"/>
              <a:t>与端口号</a:t>
            </a:r>
            <a:endParaRPr lang="zh-CN" altLang="en-US"/>
          </a:p>
        </p:txBody>
      </p:sp>
      <p:sp>
        <p:nvSpPr>
          <p:cNvPr id="7" name="文本框 6"/>
          <p:cNvSpPr txBox="1"/>
          <p:nvPr/>
        </p:nvSpPr>
        <p:spPr>
          <a:xfrm>
            <a:off x="5492115" y="4584700"/>
            <a:ext cx="4438650" cy="922020"/>
          </a:xfrm>
          <a:prstGeom prst="rect">
            <a:avLst/>
          </a:prstGeom>
          <a:noFill/>
        </p:spPr>
        <p:txBody>
          <a:bodyPr wrap="square" rtlCol="0">
            <a:spAutoFit/>
          </a:bodyPr>
          <a:p>
            <a:r>
              <a:rPr lang="zh-CN" altLang="en-US" b="1"/>
              <a:t>注：</a:t>
            </a:r>
            <a:r>
              <a:rPr lang="zh-CN" altLang="en-US"/>
              <a:t>此设置关系到物料查找的运用，一般配好后不可乱改，不可交换使用。如将配好的</a:t>
            </a:r>
            <a:r>
              <a:rPr lang="en-US" altLang="zh-CN"/>
              <a:t>3</a:t>
            </a:r>
            <a:r>
              <a:rPr lang="zh-CN" altLang="en-US"/>
              <a:t>线</a:t>
            </a:r>
            <a:r>
              <a:rPr lang="en-US" altLang="zh-CN"/>
              <a:t>PDA</a:t>
            </a:r>
            <a:r>
              <a:rPr lang="zh-CN" altLang="en-US"/>
              <a:t>在</a:t>
            </a:r>
            <a:r>
              <a:rPr lang="en-US" altLang="zh-CN"/>
              <a:t>4</a:t>
            </a:r>
            <a:r>
              <a:rPr lang="zh-CN" altLang="en-US"/>
              <a:t>线使用。</a:t>
            </a:r>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4294967295"/>
          </p:nvPr>
        </p:nvSpPr>
        <p:spPr>
          <a:xfrm>
            <a:off x="11718290" y="6356350"/>
            <a:ext cx="473710" cy="365125"/>
          </a:xfrm>
        </p:spPr>
        <p:txBody>
          <a:bodyPr/>
          <a:p>
            <a:fld id="{18AF668F-848C-4CC0-8143-F2E483CC7783}" type="slidenum">
              <a:rPr lang="zh-CN" altLang="en-US" smtClean="0"/>
            </a:fld>
            <a:endParaRPr lang="zh-CN" altLang="en-US" dirty="0"/>
          </a:p>
        </p:txBody>
      </p:sp>
      <p:sp>
        <p:nvSpPr>
          <p:cNvPr id="3" name="TextBox 17"/>
          <p:cNvSpPr txBox="1"/>
          <p:nvPr/>
        </p:nvSpPr>
        <p:spPr>
          <a:xfrm>
            <a:off x="67375" y="644130"/>
            <a:ext cx="11532812" cy="1106805"/>
          </a:xfrm>
          <a:prstGeom prst="rect">
            <a:avLst/>
          </a:prstGeom>
          <a:noFill/>
        </p:spPr>
        <p:txBody>
          <a:bodyPr wrap="square" rtlCol="0">
            <a:spAutoFit/>
          </a:bodyPr>
          <a:p>
            <a:pPr algn="ctr"/>
            <a:r>
              <a:rPr lang="zh-CN" altLang="en-US" sz="6600" b="1" dirty="0">
                <a:solidFill>
                  <a:srgbClr val="58B6D2"/>
                </a:solidFill>
                <a:effectLst>
                  <a:outerShdw blurRad="38100" dist="38100" dir="2700000" algn="tl">
                    <a:srgbClr val="000000">
                      <a:alpha val="43137"/>
                    </a:srgbClr>
                  </a:outerShdw>
                </a:effectLst>
                <a:cs typeface="+mn-ea"/>
                <a:sym typeface="+mn-lt"/>
              </a:rPr>
              <a:t>流程</a:t>
            </a:r>
            <a:r>
              <a:rPr lang="en-US" altLang="zh-CN" sz="6600" b="1" dirty="0">
                <a:solidFill>
                  <a:srgbClr val="58B6D2"/>
                </a:solidFill>
                <a:effectLst>
                  <a:outerShdw blurRad="38100" dist="38100" dir="2700000" algn="tl">
                    <a:srgbClr val="000000">
                      <a:alpha val="43137"/>
                    </a:srgbClr>
                  </a:outerShdw>
                </a:effectLst>
                <a:cs typeface="+mn-ea"/>
                <a:sym typeface="+mn-lt"/>
              </a:rPr>
              <a:t>4</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
        <p:nvSpPr>
          <p:cNvPr id="4" name="文本框 3"/>
          <p:cNvSpPr txBox="1"/>
          <p:nvPr/>
        </p:nvSpPr>
        <p:spPr>
          <a:xfrm>
            <a:off x="393700" y="1750695"/>
            <a:ext cx="1960880" cy="521970"/>
          </a:xfrm>
          <a:prstGeom prst="rect">
            <a:avLst/>
          </a:prstGeom>
          <a:noFill/>
        </p:spPr>
        <p:txBody>
          <a:bodyPr wrap="none" rtlCol="0">
            <a:spAutoFit/>
          </a:bodyPr>
          <a:p>
            <a:r>
              <a:rPr lang="zh-CN" altLang="en-US" sz="2800"/>
              <a:t>注意事项：</a:t>
            </a:r>
            <a:endParaRPr lang="zh-CN" altLang="en-US" sz="2800"/>
          </a:p>
        </p:txBody>
      </p:sp>
      <p:sp>
        <p:nvSpPr>
          <p:cNvPr id="5" name="文本框 4"/>
          <p:cNvSpPr txBox="1"/>
          <p:nvPr/>
        </p:nvSpPr>
        <p:spPr>
          <a:xfrm>
            <a:off x="2073910" y="2581910"/>
            <a:ext cx="8387080" cy="922020"/>
          </a:xfrm>
          <a:prstGeom prst="rect">
            <a:avLst/>
          </a:prstGeom>
          <a:noFill/>
        </p:spPr>
        <p:txBody>
          <a:bodyPr wrap="none" rtlCol="0">
            <a:spAutoFit/>
          </a:bodyPr>
          <a:p>
            <a:r>
              <a:rPr lang="en-US" altLang="zh-CN"/>
              <a:t>1.</a:t>
            </a:r>
            <a:r>
              <a:rPr lang="zh-CN" altLang="en-US"/>
              <a:t>移动料架里的设置为链接</a:t>
            </a:r>
            <a:r>
              <a:rPr lang="en-US" altLang="zh-CN"/>
              <a:t>PCK</a:t>
            </a:r>
            <a:r>
              <a:rPr lang="zh-CN" altLang="en-US"/>
              <a:t>的设置，每条线不一样不可随意变动不可交换使用</a:t>
            </a:r>
            <a:endParaRPr lang="zh-CN" altLang="en-US"/>
          </a:p>
          <a:p>
            <a:r>
              <a:rPr lang="en-US" altLang="zh-CN"/>
              <a:t>2.</a:t>
            </a:r>
            <a:r>
              <a:rPr lang="zh-CN" altLang="en-US"/>
              <a:t>物料上架前需要先将移动料架的物料清空防止产线漏下架导致储位占用无法上架</a:t>
            </a:r>
            <a:endParaRPr lang="zh-CN" altLang="en-US"/>
          </a:p>
          <a:p>
            <a:endParaRPr lang="en-US" altLang="zh-CN"/>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338176" y="-9625"/>
            <a:ext cx="12824012" cy="6872798"/>
            <a:chOff x="-338176" y="-9625"/>
            <a:chExt cx="12824012" cy="6872798"/>
          </a:xfrm>
        </p:grpSpPr>
        <p:grpSp>
          <p:nvGrpSpPr>
            <p:cNvPr id="4" name="群組 3"/>
            <p:cNvGrpSpPr/>
            <p:nvPr/>
          </p:nvGrpSpPr>
          <p:grpSpPr>
            <a:xfrm>
              <a:off x="-338176" y="-9625"/>
              <a:ext cx="12721143" cy="6872798"/>
              <a:chOff x="-338176" y="-9625"/>
              <a:chExt cx="12721143" cy="6872798"/>
            </a:xfrm>
          </p:grpSpPr>
          <p:pic>
            <p:nvPicPr>
              <p:cNvPr id="75" name="图片 74"/>
              <p:cNvPicPr>
                <a:picLocks noChangeAspect="1"/>
              </p:cNvPicPr>
              <p:nvPr/>
            </p:nvPicPr>
            <p:blipFill rotWithShape="1">
              <a:blip r:embed="rId1" cstate="print">
                <a:extLst>
                  <a:ext uri="{28A0092B-C50C-407E-A947-70E740481C1C}">
                    <a14:useLocalDpi xmlns:a14="http://schemas.microsoft.com/office/drawing/2010/main" val="0"/>
                  </a:ext>
                </a:extLst>
              </a:blip>
              <a:srcRect r="3483" b="3483"/>
              <a:stretch>
                <a:fillRect/>
              </a:stretch>
            </p:blipFill>
            <p:spPr>
              <a:xfrm>
                <a:off x="-338176" y="-9625"/>
                <a:ext cx="12721143" cy="6872798"/>
              </a:xfrm>
              <a:prstGeom prst="rect">
                <a:avLst/>
              </a:prstGeom>
              <a:ln>
                <a:noFill/>
              </a:ln>
            </p:spPr>
          </p:pic>
          <p:pic>
            <p:nvPicPr>
              <p:cNvPr id="3" name="圖片 2"/>
              <p:cNvPicPr>
                <a:picLocks noChangeAspect="1"/>
              </p:cNvPicPr>
              <p:nvPr/>
            </p:nvPicPr>
            <p:blipFill>
              <a:blip r:embed="rId2"/>
              <a:stretch>
                <a:fillRect/>
              </a:stretch>
            </p:blipFill>
            <p:spPr>
              <a:xfrm>
                <a:off x="267903" y="5575368"/>
                <a:ext cx="2956560" cy="645266"/>
              </a:xfrm>
              <a:prstGeom prst="rect">
                <a:avLst/>
              </a:prstGeom>
            </p:spPr>
          </p:pic>
        </p:grpSp>
        <p:pic>
          <p:nvPicPr>
            <p:cNvPr id="5" name="圖片 4"/>
            <p:cNvPicPr>
              <a:picLocks noChangeAspect="1"/>
            </p:cNvPicPr>
            <p:nvPr/>
          </p:nvPicPr>
          <p:blipFill>
            <a:blip r:embed="rId3"/>
            <a:stretch>
              <a:fillRect/>
            </a:stretch>
          </p:blipFill>
          <p:spPr>
            <a:xfrm>
              <a:off x="347788" y="269678"/>
              <a:ext cx="819150" cy="657225"/>
            </a:xfrm>
            <a:prstGeom prst="rect">
              <a:avLst/>
            </a:prstGeom>
          </p:spPr>
        </p:pic>
        <p:pic>
          <p:nvPicPr>
            <p:cNvPr id="6" name="圖片 5"/>
            <p:cNvPicPr>
              <a:picLocks noChangeAspect="1"/>
            </p:cNvPicPr>
            <p:nvPr/>
          </p:nvPicPr>
          <p:blipFill>
            <a:blip r:embed="rId3"/>
            <a:stretch>
              <a:fillRect/>
            </a:stretch>
          </p:blipFill>
          <p:spPr>
            <a:xfrm>
              <a:off x="11372850" y="128292"/>
              <a:ext cx="1112986" cy="657225"/>
            </a:xfrm>
            <a:prstGeom prst="rect">
              <a:avLst/>
            </a:prstGeom>
          </p:spPr>
        </p:pic>
      </p:grpSp>
      <p:sp>
        <p:nvSpPr>
          <p:cNvPr id="2" name="灯片编号占位符 1"/>
          <p:cNvSpPr>
            <a:spLocks noGrp="1"/>
          </p:cNvSpPr>
          <p:nvPr>
            <p:ph type="sldNum" sz="quarter" idx="4294967295"/>
          </p:nvPr>
        </p:nvSpPr>
        <p:spPr>
          <a:xfrm>
            <a:off x="11717338" y="6356350"/>
            <a:ext cx="474662" cy="365125"/>
          </a:xfrm>
        </p:spPr>
        <p:txBody>
          <a:bodyPr/>
          <a:lstStyle/>
          <a:p>
            <a:fld id="{86CB4B4D-7CA3-9044-876B-883B54F8677D}" type="slidenum">
              <a:rPr lang="en-US" altLang="zh-CN" smtClean="0">
                <a:latin typeface="+mn-lt"/>
                <a:ea typeface="+mn-ea"/>
                <a:cs typeface="+mn-ea"/>
                <a:sym typeface="+mn-lt"/>
              </a:rPr>
            </a:fld>
            <a:endParaRPr lang="en-US" altLang="zh-CN">
              <a:latin typeface="+mn-lt"/>
              <a:ea typeface="+mn-ea"/>
              <a:cs typeface="+mn-ea"/>
              <a:sym typeface="+mn-lt"/>
            </a:endParaRPr>
          </a:p>
        </p:txBody>
      </p:sp>
      <p:sp>
        <p:nvSpPr>
          <p:cNvPr id="72" name="标题 1"/>
          <p:cNvSpPr txBox="1"/>
          <p:nvPr/>
        </p:nvSpPr>
        <p:spPr>
          <a:xfrm>
            <a:off x="1984471" y="129603"/>
            <a:ext cx="11160000" cy="644525"/>
          </a:xfrm>
          <a:prstGeom prst="rect">
            <a:avLst/>
          </a:prstGeom>
        </p:spPr>
        <p:txBody>
          <a:bodyPr/>
          <a:lstStyle>
            <a:defPPr>
              <a:defRPr lang="zh-CN"/>
            </a:defPPr>
            <a:lvl1pPr>
              <a:lnSpc>
                <a:spcPct val="100000"/>
              </a:lnSpc>
              <a:spcBef>
                <a:spcPct val="0"/>
              </a:spcBef>
              <a:buNone/>
              <a:defRPr sz="2800" b="1">
                <a:solidFill>
                  <a:schemeClr val="tx2"/>
                </a:solidFill>
                <a:latin typeface="微软雅黑" panose="020B0503020204020204" pitchFamily="34" charset="-122"/>
                <a:ea typeface="微软雅黑" panose="020B0503020204020204" pitchFamily="34" charset="-122"/>
                <a:cs typeface="+mj-cs"/>
              </a:defRPr>
            </a:lvl1pPr>
          </a:lstStyle>
          <a:p>
            <a:endParaRPr lang="zh-CN" altLang="en-US" sz="2400" dirty="0">
              <a:solidFill>
                <a:schemeClr val="bg1"/>
              </a:solidFill>
              <a:latin typeface="+mn-lt"/>
              <a:ea typeface="+mn-ea"/>
              <a:cs typeface="+mn-ea"/>
              <a:sym typeface="+mn-lt"/>
            </a:endParaRPr>
          </a:p>
        </p:txBody>
      </p:sp>
      <p:sp>
        <p:nvSpPr>
          <p:cNvPr id="73" name="标题 1"/>
          <p:cNvSpPr txBox="1"/>
          <p:nvPr/>
        </p:nvSpPr>
        <p:spPr>
          <a:xfrm>
            <a:off x="347788" y="42182"/>
            <a:ext cx="751034" cy="510268"/>
          </a:xfrm>
          <a:prstGeom prst="rect">
            <a:avLst/>
          </a:prstGeom>
        </p:spPr>
        <p:txBody>
          <a:bodyPr/>
          <a:lst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endParaRPr lang="zh-CN" altLang="en-US" b="1" dirty="0">
              <a:solidFill>
                <a:schemeClr val="bg1"/>
              </a:solidFill>
              <a:latin typeface="+mn-lt"/>
              <a:ea typeface="+mn-ea"/>
              <a:cs typeface="+mn-ea"/>
              <a:sym typeface="+mn-lt"/>
            </a:endParaRPr>
          </a:p>
        </p:txBody>
      </p:sp>
      <p:sp>
        <p:nvSpPr>
          <p:cNvPr id="14" name="TextBox 17"/>
          <p:cNvSpPr txBox="1"/>
          <p:nvPr/>
        </p:nvSpPr>
        <p:spPr>
          <a:xfrm>
            <a:off x="-3003084" y="2872776"/>
            <a:ext cx="11532812" cy="1107996"/>
          </a:xfrm>
          <a:prstGeom prst="rect">
            <a:avLst/>
          </a:prstGeom>
          <a:noFill/>
        </p:spPr>
        <p:txBody>
          <a:bodyPr wrap="square" rtlCol="0">
            <a:spAutoFit/>
          </a:bodyPr>
          <a:lstStyle/>
          <a:p>
            <a:pPr algn="ctr"/>
            <a:r>
              <a:rPr lang="zh-CN" altLang="en-US" sz="6600" b="1" dirty="0">
                <a:solidFill>
                  <a:srgbClr val="58B6D2"/>
                </a:solidFill>
                <a:effectLst>
                  <a:outerShdw blurRad="38100" dist="38100" dir="2700000" algn="tl">
                    <a:srgbClr val="000000">
                      <a:alpha val="43137"/>
                    </a:srgbClr>
                  </a:outerShdw>
                </a:effectLst>
                <a:cs typeface="+mn-ea"/>
                <a:sym typeface="+mn-lt"/>
              </a:rPr>
              <a:t>感谢观看</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ags/tag1.xml><?xml version="1.0" encoding="utf-8"?>
<p:tagLst xmlns:p="http://schemas.openxmlformats.org/presentationml/2006/main">
  <p:tag name="KSO_WM_UNIT_PLACING_PICTURE_USER_VIEWPORT" val="{&quot;height&quot;:6330,&quot;width&quot;:5370}"/>
</p:tagLst>
</file>

<file path=ppt/tags/tag2.xml><?xml version="1.0" encoding="utf-8"?>
<p:tagLst xmlns:p="http://schemas.openxmlformats.org/presentationml/2006/main">
  <p:tag name="GENSWF_ADVANCE_TIME" val="0.00"/>
  <p:tag name="ISPRING_SLIDE_INDENT_LEVEL" val="0"/>
  <p:tag name="ISPRING_CUSTOM_TIMING_USED" val="0"/>
</p:tagLst>
</file>

<file path=ppt/tags/tag3.xml><?xml version="1.0" encoding="utf-8"?>
<p:tagLst xmlns:p="http://schemas.openxmlformats.org/presentationml/2006/main">
  <p:tag name="KSO_WM_UNIT_PLACING_PICTURE_USER_VIEWPORT" val="{&quot;height&quot;:6525,&quot;width&quot;:5385}"/>
</p:tagLst>
</file>

<file path=ppt/tags/tag4.xml><?xml version="1.0" encoding="utf-8"?>
<p:tagLst xmlns:p="http://schemas.openxmlformats.org/presentationml/2006/main">
  <p:tag name="KSO_WM_UNIT_PLACING_PICTURE_USER_VIEWPORT" val="{&quot;height&quot;:4155,&quot;width&quot;:4440}"/>
</p:tagLst>
</file>

<file path=ppt/tags/tag5.xml><?xml version="1.0" encoding="utf-8"?>
<p:tagLst xmlns:p="http://schemas.openxmlformats.org/presentationml/2006/main">
  <p:tag name="KSO_WM_UNIT_PLACING_PICTURE_USER_VIEWPORT" val="{&quot;height&quot;:4275,&quot;width&quot;:5385}"/>
</p:tagLst>
</file>

<file path=ppt/tags/tag6.xml><?xml version="1.0" encoding="utf-8"?>
<p:tagLst xmlns:p="http://schemas.openxmlformats.org/presentationml/2006/main">
  <p:tag name="ISPRING_RESOURCE_PATHS_HASH_PRESENTER" val="a0103b9e7fb54de1158cd68769547bc74ae7db5"/>
  <p:tag name="MH_CONTENTSID" val="352"/>
  <p:tag name="MH_SECTIONID" val="353,354,"/>
  <p:tag name="COMMONDATA" val="eyJoZGlkIjoiNWRlZTgxNmIyYTBjMWI5NzY0OTFmOTY2YmVjODVlYWMifQ=="/>
</p:tagLst>
</file>

<file path=ppt/theme/theme1.xml><?xml version="1.0" encoding="utf-8"?>
<a:theme xmlns:a="http://schemas.openxmlformats.org/drawingml/2006/main" name="Office 主题">
  <a:themeElements>
    <a:clrScheme name="0219B">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qyz4cfsr">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0219B">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2.xml><?xml version="1.0" encoding="utf-8"?>
<a:themeOverride xmlns:a="http://schemas.openxmlformats.org/drawingml/2006/main">
  <a:clrScheme name="0219B">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Fan</Template>
  <TotalTime>0</TotalTime>
  <Words>1488</Words>
  <Application>WPS 演示</Application>
  <PresentationFormat>寬螢幕</PresentationFormat>
  <Paragraphs>157</Paragraphs>
  <Slides>15</Slides>
  <Notes>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15</vt:i4>
      </vt:variant>
    </vt:vector>
  </HeadingPairs>
  <TitlesOfParts>
    <vt:vector size="25" baseType="lpstr">
      <vt:lpstr>Arial</vt:lpstr>
      <vt:lpstr>宋体</vt:lpstr>
      <vt:lpstr>Wingdings</vt:lpstr>
      <vt:lpstr>微软雅黑</vt:lpstr>
      <vt:lpstr>Lato Light</vt:lpstr>
      <vt:lpstr>Lato Regular</vt:lpstr>
      <vt:lpstr>Segoe Print</vt:lpstr>
      <vt:lpstr>Arial Unicode MS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1314</dc:title>
  <dc:creator>Administrator</dc:creator>
  <cp:lastModifiedBy>繁星点点</cp:lastModifiedBy>
  <cp:revision>287</cp:revision>
  <dcterms:created xsi:type="dcterms:W3CDTF">2016-03-17T14:26:00Z</dcterms:created>
  <dcterms:modified xsi:type="dcterms:W3CDTF">2022-09-08T01:43:38Z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2052-11.1.0.12313</vt:lpwstr>
  </property>
  <property fmtid="{D5CDD505-2E9C-101B-9397-08002B2CF9AE}" pid="3" name="ICV">
    <vt:lpwstr>5CC8E2C544834AB281805F08C4650445</vt:lpwstr>
  </property>
</Properties>
</file>