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handoutMasterIdLst>
    <p:handoutMasterId r:id="rId13"/>
  </p:handoutMasterIdLst>
  <p:sldIdLst>
    <p:sldId id="351" r:id="rId3"/>
    <p:sldId id="304" r:id="rId5"/>
    <p:sldId id="378" r:id="rId6"/>
    <p:sldId id="363" r:id="rId7"/>
    <p:sldId id="373" r:id="rId8"/>
    <p:sldId id="375" r:id="rId9"/>
    <p:sldId id="376" r:id="rId10"/>
    <p:sldId id="377" r:id="rId11"/>
    <p:sldId id="372" r:id="rId12"/>
  </p:sldIdLst>
  <p:sldSz cx="12192000" cy="6858000"/>
  <p:notesSz cx="6858000" cy="9144000"/>
  <p:embeddedFontLst>
    <p:embeddedFont>
      <p:font typeface="微软雅黑" panose="020B0503020204020204" pitchFamily="34" charset="-122"/>
      <p:regular r:id="rId17"/>
    </p:embeddedFont>
    <p:embeddedFont>
      <p:font typeface="Lato Light" panose="020F0502020204030203"/>
      <p:regular r:id="rId18"/>
      <p:italic r:id="rId19"/>
    </p:embeddedFont>
    <p:embeddedFont>
      <p:font typeface="Calibri" panose="020F0502020204030204" charset="0"/>
      <p:regular r:id="rId20"/>
      <p:bold r:id="rId21"/>
      <p:italic r:id="rId22"/>
      <p:boldItalic r:id="rId23"/>
    </p:embeddedFont>
  </p:embeddedFontLst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Animation="0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58B6D2"/>
    <a:srgbClr val="B7E87A"/>
    <a:srgbClr val="39A6BB"/>
    <a:srgbClr val="248EBE"/>
    <a:srgbClr val="C8D96D"/>
    <a:srgbClr val="CADF4F"/>
    <a:srgbClr val="A3B83C"/>
    <a:srgbClr val="88AF45"/>
    <a:srgbClr val="4D65DB"/>
    <a:srgbClr val="64C4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66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76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8" d="100"/>
          <a:sy n="58" d="100"/>
        </p:scale>
        <p:origin x="-2580" y="-78"/>
      </p:cViewPr>
      <p:guideLst>
        <p:guide orient="horz" pos="2880"/>
        <p:guide pos="215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4" Type="http://schemas.openxmlformats.org/officeDocument/2006/relationships/tags" Target="tags/tag14.xml"/><Relationship Id="rId23" Type="http://schemas.openxmlformats.org/officeDocument/2006/relationships/font" Target="fonts/font7.fntdata"/><Relationship Id="rId22" Type="http://schemas.openxmlformats.org/officeDocument/2006/relationships/font" Target="fonts/font6.fntdata"/><Relationship Id="rId21" Type="http://schemas.openxmlformats.org/officeDocument/2006/relationships/font" Target="fonts/font5.fntdata"/><Relationship Id="rId20" Type="http://schemas.openxmlformats.org/officeDocument/2006/relationships/font" Target="fonts/font4.fntdata"/><Relationship Id="rId2" Type="http://schemas.openxmlformats.org/officeDocument/2006/relationships/theme" Target="theme/theme1.xml"/><Relationship Id="rId19" Type="http://schemas.openxmlformats.org/officeDocument/2006/relationships/font" Target="fonts/font3.fntdata"/><Relationship Id="rId18" Type="http://schemas.openxmlformats.org/officeDocument/2006/relationships/font" Target="fonts/font2.fntdata"/><Relationship Id="rId17" Type="http://schemas.openxmlformats.org/officeDocument/2006/relationships/font" Target="fonts/font1.fntdata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handoutMaster" Target="handoutMasters/handoutMaster1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50E7D3-F217-4BC9-9726-56652415AEB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E0E2C6-9347-4179-9292-F21F53260A4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AB4D69-1EC8-4259-BBBE-36F0CFF5CC0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432CAF-49F6-421F-9490-E47DD0DF80A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95C4C1-650A-4EE6-9D5A-49B0B71FC77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AD74B-4254-4A15-B920-236F271C9A39}" type="slidenum">
              <a:rPr lang="id-ID" smtClean="0"/>
            </a:fld>
            <a:endParaRPr lang="id-ID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32CAF-49F6-421F-9490-E47DD0DF80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32CAF-49F6-421F-9490-E47DD0DF80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668F-848C-4CC0-8143-F2E483CC778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059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- Sample clea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- Business pla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 - Fullscreen 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- 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- 1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-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efault -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Default -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eam slid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Isosceles Triangle 3"/>
          <p:cNvSpPr/>
          <p:nvPr userDrawn="1"/>
        </p:nvSpPr>
        <p:spPr>
          <a:xfrm rot="16200000">
            <a:off x="11402484" y="-398356"/>
            <a:ext cx="857250" cy="823383"/>
          </a:xfrm>
          <a:prstGeom prst="triangle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2" name="Isosceles Triangle 4"/>
          <p:cNvSpPr/>
          <p:nvPr userDrawn="1"/>
        </p:nvSpPr>
        <p:spPr>
          <a:xfrm rot="5400000">
            <a:off x="11401531" y="25507"/>
            <a:ext cx="859156" cy="823383"/>
          </a:xfrm>
          <a:prstGeom prst="triangle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3" name="Isosceles Triangle 5"/>
          <p:cNvSpPr/>
          <p:nvPr userDrawn="1"/>
        </p:nvSpPr>
        <p:spPr>
          <a:xfrm rot="16200000">
            <a:off x="11401532" y="450321"/>
            <a:ext cx="859154" cy="823383"/>
          </a:xfrm>
          <a:prstGeom prst="triangl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4" name="Isosceles Triangle 6"/>
          <p:cNvSpPr/>
          <p:nvPr userDrawn="1"/>
        </p:nvSpPr>
        <p:spPr>
          <a:xfrm rot="5400000">
            <a:off x="11401532" y="880851"/>
            <a:ext cx="859154" cy="823383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5" name="Isosceles Triangle 8"/>
          <p:cNvSpPr/>
          <p:nvPr userDrawn="1"/>
        </p:nvSpPr>
        <p:spPr>
          <a:xfrm rot="16200000">
            <a:off x="11401531" y="1309477"/>
            <a:ext cx="859156" cy="823383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6" name="Isosceles Triangle 9"/>
          <p:cNvSpPr/>
          <p:nvPr userDrawn="1"/>
        </p:nvSpPr>
        <p:spPr>
          <a:xfrm rot="5400000">
            <a:off x="10579206" y="-409681"/>
            <a:ext cx="859156" cy="821267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7" name="Isosceles Triangle 10"/>
          <p:cNvSpPr/>
          <p:nvPr userDrawn="1"/>
        </p:nvSpPr>
        <p:spPr>
          <a:xfrm rot="16200000">
            <a:off x="10580159" y="14182"/>
            <a:ext cx="857250" cy="821267"/>
          </a:xfrm>
          <a:prstGeom prst="triangl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8" name="Isosceles Triangle 11"/>
          <p:cNvSpPr/>
          <p:nvPr userDrawn="1"/>
        </p:nvSpPr>
        <p:spPr>
          <a:xfrm rot="5400000">
            <a:off x="10579206" y="438045"/>
            <a:ext cx="859156" cy="821267"/>
          </a:xfrm>
          <a:prstGeom prst="triangl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9" name="Isosceles Triangle 12"/>
          <p:cNvSpPr/>
          <p:nvPr userDrawn="1"/>
        </p:nvSpPr>
        <p:spPr>
          <a:xfrm rot="16200000">
            <a:off x="10579207" y="862859"/>
            <a:ext cx="859154" cy="821267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0" name="Isosceles Triangle 13"/>
          <p:cNvSpPr/>
          <p:nvPr userDrawn="1"/>
        </p:nvSpPr>
        <p:spPr>
          <a:xfrm rot="5400000">
            <a:off x="10596140" y="1293389"/>
            <a:ext cx="859154" cy="821267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1" name="Isosceles Triangle 14"/>
          <p:cNvSpPr/>
          <p:nvPr userDrawn="1"/>
        </p:nvSpPr>
        <p:spPr>
          <a:xfrm rot="16200000">
            <a:off x="10596139" y="1722015"/>
            <a:ext cx="859156" cy="821267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2" name="Isosceles Triangle 15"/>
          <p:cNvSpPr/>
          <p:nvPr userDrawn="1"/>
        </p:nvSpPr>
        <p:spPr>
          <a:xfrm rot="16200000">
            <a:off x="9774767" y="-398356"/>
            <a:ext cx="857250" cy="823384"/>
          </a:xfrm>
          <a:prstGeom prst="triangl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3" name="Isosceles Triangle 16"/>
          <p:cNvSpPr/>
          <p:nvPr userDrawn="1"/>
        </p:nvSpPr>
        <p:spPr>
          <a:xfrm rot="5400000">
            <a:off x="9773814" y="25506"/>
            <a:ext cx="859156" cy="823384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4" name="Isosceles Triangle 17"/>
          <p:cNvSpPr/>
          <p:nvPr userDrawn="1"/>
        </p:nvSpPr>
        <p:spPr>
          <a:xfrm rot="16200000">
            <a:off x="9773815" y="450321"/>
            <a:ext cx="859154" cy="823384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5" name="Isosceles Triangle 18"/>
          <p:cNvSpPr/>
          <p:nvPr userDrawn="1"/>
        </p:nvSpPr>
        <p:spPr>
          <a:xfrm rot="5400000">
            <a:off x="9773815" y="880851"/>
            <a:ext cx="859154" cy="823384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6" name="Isosceles Triangle 19"/>
          <p:cNvSpPr/>
          <p:nvPr userDrawn="1"/>
        </p:nvSpPr>
        <p:spPr>
          <a:xfrm rot="16200000">
            <a:off x="9790747" y="1309476"/>
            <a:ext cx="859156" cy="823384"/>
          </a:xfrm>
          <a:prstGeom prst="triangl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7" name="Isosceles Triangle 20"/>
          <p:cNvSpPr/>
          <p:nvPr userDrawn="1"/>
        </p:nvSpPr>
        <p:spPr>
          <a:xfrm rot="5400000">
            <a:off x="8950431" y="-410739"/>
            <a:ext cx="859156" cy="823383"/>
          </a:xfrm>
          <a:prstGeom prst="triangl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8" name="Isosceles Triangle 21"/>
          <p:cNvSpPr/>
          <p:nvPr userDrawn="1"/>
        </p:nvSpPr>
        <p:spPr>
          <a:xfrm rot="16200000">
            <a:off x="8951384" y="13124"/>
            <a:ext cx="857250" cy="823383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9" name="Isosceles Triangle 22"/>
          <p:cNvSpPr/>
          <p:nvPr userDrawn="1"/>
        </p:nvSpPr>
        <p:spPr>
          <a:xfrm rot="16200000">
            <a:off x="8145992" y="-397298"/>
            <a:ext cx="857250" cy="821267"/>
          </a:xfrm>
          <a:prstGeom prst="triangl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30" name="Isosceles Triangle 23"/>
          <p:cNvSpPr/>
          <p:nvPr userDrawn="1"/>
        </p:nvSpPr>
        <p:spPr>
          <a:xfrm rot="5400000">
            <a:off x="8145039" y="26565"/>
            <a:ext cx="859156" cy="821267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cxnSp>
        <p:nvCxnSpPr>
          <p:cNvPr id="31" name="Straight Connector 24"/>
          <p:cNvCxnSpPr/>
          <p:nvPr userDrawn="1"/>
        </p:nvCxnSpPr>
        <p:spPr>
          <a:xfrm flipV="1">
            <a:off x="1416051" y="1773556"/>
            <a:ext cx="9230783" cy="26670"/>
          </a:xfrm>
          <a:prstGeom prst="line">
            <a:avLst/>
          </a:prstGeom>
          <a:ln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25"/>
          <p:cNvCxnSpPr/>
          <p:nvPr userDrawn="1"/>
        </p:nvCxnSpPr>
        <p:spPr>
          <a:xfrm flipH="1">
            <a:off x="1416051" y="923926"/>
            <a:ext cx="785283" cy="0"/>
          </a:xfrm>
          <a:prstGeom prst="line">
            <a:avLst/>
          </a:prstGeom>
          <a:ln w="3810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26"/>
          <p:cNvCxnSpPr/>
          <p:nvPr userDrawn="1"/>
        </p:nvCxnSpPr>
        <p:spPr>
          <a:xfrm>
            <a:off x="1416051" y="5305426"/>
            <a:ext cx="2161116" cy="0"/>
          </a:xfrm>
          <a:prstGeom prst="line">
            <a:avLst/>
          </a:prstGeom>
          <a:ln w="57150" cmpd="sng"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27"/>
          <p:cNvCxnSpPr/>
          <p:nvPr userDrawn="1"/>
        </p:nvCxnSpPr>
        <p:spPr>
          <a:xfrm>
            <a:off x="3786718" y="5305426"/>
            <a:ext cx="2161116" cy="0"/>
          </a:xfrm>
          <a:prstGeom prst="line">
            <a:avLst/>
          </a:prstGeom>
          <a:ln w="571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28"/>
          <p:cNvCxnSpPr/>
          <p:nvPr userDrawn="1"/>
        </p:nvCxnSpPr>
        <p:spPr>
          <a:xfrm>
            <a:off x="6148918" y="5305426"/>
            <a:ext cx="2161116" cy="0"/>
          </a:xfrm>
          <a:prstGeom prst="line">
            <a:avLst/>
          </a:prstGeom>
          <a:ln w="57150" cmpd="sng">
            <a:solidFill>
              <a:schemeClr val="accent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29"/>
          <p:cNvCxnSpPr/>
          <p:nvPr userDrawn="1"/>
        </p:nvCxnSpPr>
        <p:spPr>
          <a:xfrm>
            <a:off x="8515351" y="5305426"/>
            <a:ext cx="2161116" cy="0"/>
          </a:xfrm>
          <a:prstGeom prst="line">
            <a:avLst/>
          </a:prstGeom>
          <a:ln w="57150" cmpd="sng">
            <a:solidFill>
              <a:schemeClr val="accent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1416050" y="1122212"/>
            <a:ext cx="9215148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600" b="1">
                <a:solidFill>
                  <a:schemeClr val="bg1">
                    <a:lumMod val="65000"/>
                  </a:schemeClr>
                </a:solidFill>
                <a:latin typeface="Lato Light" panose="020F0502020204030203"/>
                <a:cs typeface="Lato Light" panose="020F0502020204030203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416049" y="2118360"/>
            <a:ext cx="2161216" cy="3171997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4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49" name="Text Placeholder 2"/>
          <p:cNvSpPr>
            <a:spLocks noGrp="1"/>
          </p:cNvSpPr>
          <p:nvPr>
            <p:ph type="body" sz="quarter" idx="24"/>
          </p:nvPr>
        </p:nvSpPr>
        <p:spPr>
          <a:xfrm>
            <a:off x="1417112" y="5468538"/>
            <a:ext cx="2064249" cy="41148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440" b="1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  <p:sp>
        <p:nvSpPr>
          <p:cNvPr id="91" name="Picture Placeholder 3"/>
          <p:cNvSpPr>
            <a:spLocks noGrp="1"/>
          </p:cNvSpPr>
          <p:nvPr>
            <p:ph type="pic" sz="quarter" idx="28"/>
          </p:nvPr>
        </p:nvSpPr>
        <p:spPr>
          <a:xfrm>
            <a:off x="3786716" y="2118360"/>
            <a:ext cx="2161216" cy="3171997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4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94" name="Text Placeholder 2"/>
          <p:cNvSpPr>
            <a:spLocks noGrp="1"/>
          </p:cNvSpPr>
          <p:nvPr>
            <p:ph type="body" sz="quarter" idx="30"/>
          </p:nvPr>
        </p:nvSpPr>
        <p:spPr>
          <a:xfrm>
            <a:off x="3787778" y="5468538"/>
            <a:ext cx="2064249" cy="41148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440" b="1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  <p:sp>
        <p:nvSpPr>
          <p:cNvPr id="99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148575" y="2118360"/>
            <a:ext cx="2161216" cy="3171997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4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02" name="Text Placeholder 2"/>
          <p:cNvSpPr>
            <a:spLocks noGrp="1"/>
          </p:cNvSpPr>
          <p:nvPr>
            <p:ph type="body" sz="quarter" idx="37"/>
          </p:nvPr>
        </p:nvSpPr>
        <p:spPr>
          <a:xfrm>
            <a:off x="6149637" y="5468538"/>
            <a:ext cx="2064249" cy="41148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440" b="1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  <p:sp>
        <p:nvSpPr>
          <p:cNvPr id="107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8514467" y="2118360"/>
            <a:ext cx="2161216" cy="3171997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4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10" name="Text Placeholder 2"/>
          <p:cNvSpPr>
            <a:spLocks noGrp="1"/>
          </p:cNvSpPr>
          <p:nvPr>
            <p:ph type="body" sz="quarter" idx="44"/>
          </p:nvPr>
        </p:nvSpPr>
        <p:spPr>
          <a:xfrm>
            <a:off x="8515529" y="5468538"/>
            <a:ext cx="2064249" cy="41148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440" b="1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eam slid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sosceles Triangle 3"/>
          <p:cNvSpPr/>
          <p:nvPr userDrawn="1"/>
        </p:nvSpPr>
        <p:spPr>
          <a:xfrm rot="16200000">
            <a:off x="11402484" y="-398356"/>
            <a:ext cx="857250" cy="823383"/>
          </a:xfrm>
          <a:prstGeom prst="triangle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0" name="Isosceles Triangle 4"/>
          <p:cNvSpPr/>
          <p:nvPr userDrawn="1"/>
        </p:nvSpPr>
        <p:spPr>
          <a:xfrm rot="5400000">
            <a:off x="11401531" y="25507"/>
            <a:ext cx="859156" cy="823383"/>
          </a:xfrm>
          <a:prstGeom prst="triangle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1" name="Isosceles Triangle 5"/>
          <p:cNvSpPr/>
          <p:nvPr userDrawn="1"/>
        </p:nvSpPr>
        <p:spPr>
          <a:xfrm rot="16200000">
            <a:off x="11401532" y="450321"/>
            <a:ext cx="859154" cy="823383"/>
          </a:xfrm>
          <a:prstGeom prst="triangl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2" name="Isosceles Triangle 6"/>
          <p:cNvSpPr/>
          <p:nvPr userDrawn="1"/>
        </p:nvSpPr>
        <p:spPr>
          <a:xfrm rot="5400000">
            <a:off x="11401532" y="880851"/>
            <a:ext cx="859154" cy="823383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3" name="Isosceles Triangle 8"/>
          <p:cNvSpPr/>
          <p:nvPr userDrawn="1"/>
        </p:nvSpPr>
        <p:spPr>
          <a:xfrm rot="16200000">
            <a:off x="11401531" y="1309477"/>
            <a:ext cx="859156" cy="823383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4" name="Isosceles Triangle 9"/>
          <p:cNvSpPr/>
          <p:nvPr userDrawn="1"/>
        </p:nvSpPr>
        <p:spPr>
          <a:xfrm rot="5400000">
            <a:off x="10579206" y="-409681"/>
            <a:ext cx="859156" cy="821267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5" name="Isosceles Triangle 10"/>
          <p:cNvSpPr/>
          <p:nvPr userDrawn="1"/>
        </p:nvSpPr>
        <p:spPr>
          <a:xfrm rot="16200000">
            <a:off x="10580159" y="14182"/>
            <a:ext cx="857250" cy="821267"/>
          </a:xfrm>
          <a:prstGeom prst="triangl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6" name="Isosceles Triangle 11"/>
          <p:cNvSpPr/>
          <p:nvPr userDrawn="1"/>
        </p:nvSpPr>
        <p:spPr>
          <a:xfrm rot="5400000">
            <a:off x="10579206" y="438045"/>
            <a:ext cx="859156" cy="821267"/>
          </a:xfrm>
          <a:prstGeom prst="triangl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7" name="Isosceles Triangle 12"/>
          <p:cNvSpPr/>
          <p:nvPr userDrawn="1"/>
        </p:nvSpPr>
        <p:spPr>
          <a:xfrm rot="16200000">
            <a:off x="10579207" y="862859"/>
            <a:ext cx="859154" cy="821267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8" name="Isosceles Triangle 13"/>
          <p:cNvSpPr/>
          <p:nvPr userDrawn="1"/>
        </p:nvSpPr>
        <p:spPr>
          <a:xfrm rot="5400000">
            <a:off x="10596140" y="1293389"/>
            <a:ext cx="859154" cy="821267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9" name="Isosceles Triangle 14"/>
          <p:cNvSpPr/>
          <p:nvPr userDrawn="1"/>
        </p:nvSpPr>
        <p:spPr>
          <a:xfrm rot="16200000">
            <a:off x="10596139" y="1722015"/>
            <a:ext cx="859156" cy="821267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0" name="Isosceles Triangle 15"/>
          <p:cNvSpPr/>
          <p:nvPr userDrawn="1"/>
        </p:nvSpPr>
        <p:spPr>
          <a:xfrm rot="16200000">
            <a:off x="9774767" y="-398356"/>
            <a:ext cx="857250" cy="823384"/>
          </a:xfrm>
          <a:prstGeom prst="triangl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1" name="Isosceles Triangle 16"/>
          <p:cNvSpPr/>
          <p:nvPr userDrawn="1"/>
        </p:nvSpPr>
        <p:spPr>
          <a:xfrm rot="5400000">
            <a:off x="9773814" y="25506"/>
            <a:ext cx="859156" cy="823384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2" name="Isosceles Triangle 17"/>
          <p:cNvSpPr/>
          <p:nvPr userDrawn="1"/>
        </p:nvSpPr>
        <p:spPr>
          <a:xfrm rot="16200000">
            <a:off x="9773815" y="450321"/>
            <a:ext cx="859154" cy="823384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3" name="Isosceles Triangle 18"/>
          <p:cNvSpPr/>
          <p:nvPr userDrawn="1"/>
        </p:nvSpPr>
        <p:spPr>
          <a:xfrm rot="5400000">
            <a:off x="9773815" y="880851"/>
            <a:ext cx="859154" cy="823384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4" name="Isosceles Triangle 19"/>
          <p:cNvSpPr/>
          <p:nvPr userDrawn="1"/>
        </p:nvSpPr>
        <p:spPr>
          <a:xfrm rot="16200000">
            <a:off x="9790747" y="1309476"/>
            <a:ext cx="859156" cy="823384"/>
          </a:xfrm>
          <a:prstGeom prst="triangl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5" name="Isosceles Triangle 20"/>
          <p:cNvSpPr/>
          <p:nvPr userDrawn="1"/>
        </p:nvSpPr>
        <p:spPr>
          <a:xfrm rot="5400000">
            <a:off x="8950431" y="-410739"/>
            <a:ext cx="859156" cy="823383"/>
          </a:xfrm>
          <a:prstGeom prst="triangl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6" name="Isosceles Triangle 21"/>
          <p:cNvSpPr/>
          <p:nvPr userDrawn="1"/>
        </p:nvSpPr>
        <p:spPr>
          <a:xfrm rot="16200000">
            <a:off x="8951384" y="13124"/>
            <a:ext cx="857250" cy="823383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7" name="Isosceles Triangle 22"/>
          <p:cNvSpPr/>
          <p:nvPr userDrawn="1"/>
        </p:nvSpPr>
        <p:spPr>
          <a:xfrm rot="16200000">
            <a:off x="8145992" y="-397298"/>
            <a:ext cx="857250" cy="821267"/>
          </a:xfrm>
          <a:prstGeom prst="triangl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8" name="Isosceles Triangle 23"/>
          <p:cNvSpPr/>
          <p:nvPr userDrawn="1"/>
        </p:nvSpPr>
        <p:spPr>
          <a:xfrm rot="5400000">
            <a:off x="8145039" y="26565"/>
            <a:ext cx="859156" cy="821267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cxnSp>
        <p:nvCxnSpPr>
          <p:cNvPr id="29" name="Straight Connector 24"/>
          <p:cNvCxnSpPr/>
          <p:nvPr userDrawn="1"/>
        </p:nvCxnSpPr>
        <p:spPr>
          <a:xfrm flipV="1">
            <a:off x="1416051" y="1773556"/>
            <a:ext cx="9230783" cy="26670"/>
          </a:xfrm>
          <a:prstGeom prst="line">
            <a:avLst/>
          </a:prstGeom>
          <a:ln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5"/>
          <p:cNvCxnSpPr/>
          <p:nvPr userDrawn="1"/>
        </p:nvCxnSpPr>
        <p:spPr>
          <a:xfrm flipH="1">
            <a:off x="1416051" y="923926"/>
            <a:ext cx="785283" cy="0"/>
          </a:xfrm>
          <a:prstGeom prst="line">
            <a:avLst/>
          </a:prstGeom>
          <a:ln w="3810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26"/>
          <p:cNvCxnSpPr/>
          <p:nvPr userDrawn="1"/>
        </p:nvCxnSpPr>
        <p:spPr>
          <a:xfrm>
            <a:off x="1416051" y="5305426"/>
            <a:ext cx="4385733" cy="0"/>
          </a:xfrm>
          <a:prstGeom prst="line">
            <a:avLst/>
          </a:prstGeom>
          <a:ln w="57150" cmpd="sng"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1416050" y="1122212"/>
            <a:ext cx="9215148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600" b="1">
                <a:solidFill>
                  <a:schemeClr val="bg1">
                    <a:lumMod val="65000"/>
                  </a:schemeClr>
                </a:solidFill>
                <a:latin typeface="Lato Light" panose="020F0502020204030203"/>
                <a:cs typeface="Lato Light" panose="020F0502020204030203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416048" y="2118360"/>
            <a:ext cx="4386213" cy="3171997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4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49" name="Text Placeholder 2"/>
          <p:cNvSpPr>
            <a:spLocks noGrp="1"/>
          </p:cNvSpPr>
          <p:nvPr>
            <p:ph type="body" sz="quarter" idx="24"/>
          </p:nvPr>
        </p:nvSpPr>
        <p:spPr>
          <a:xfrm>
            <a:off x="1417112" y="5468538"/>
            <a:ext cx="4384576" cy="41148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440" b="1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  <p:sp>
        <p:nvSpPr>
          <p:cNvPr id="42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5943600" y="2971800"/>
            <a:ext cx="4703915" cy="2862499"/>
          </a:xfrm>
          <a:prstGeom prst="rect">
            <a:avLst/>
          </a:prstGeom>
        </p:spPr>
        <p:txBody>
          <a:bodyPr vert="horz" lIns="95057" tIns="47529" rIns="95057" bIns="47529"/>
          <a:lstStyle>
            <a:lvl1pPr marL="0" indent="0" algn="just">
              <a:lnSpc>
                <a:spcPct val="130000"/>
              </a:lnSpc>
              <a:buNone/>
              <a:defRPr sz="144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  <a:p>
            <a:pPr lvl="1"/>
            <a:r>
              <a:rPr lang="es-ES_tradnl"/>
              <a:t>Second level</a:t>
            </a:r>
            <a:endParaRPr lang="es-ES_tradnl"/>
          </a:p>
          <a:p>
            <a:pPr lvl="2"/>
            <a:r>
              <a:rPr lang="es-ES_tradnl"/>
              <a:t>Third level</a:t>
            </a:r>
            <a:endParaRPr lang="es-ES_tradnl"/>
          </a:p>
        </p:txBody>
      </p:sp>
      <p:sp>
        <p:nvSpPr>
          <p:cNvPr id="50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5943600" y="2135676"/>
            <a:ext cx="471170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60" b="1">
                <a:solidFill>
                  <a:schemeClr val="bg1">
                    <a:lumMod val="65000"/>
                  </a:schemeClr>
                </a:solidFill>
                <a:latin typeface="Lato Light" panose="020F0502020204030203"/>
                <a:cs typeface="Lato Light" panose="020F0502020204030203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  <p:sp>
        <p:nvSpPr>
          <p:cNvPr id="51" name="Text Placeholder 2"/>
          <p:cNvSpPr>
            <a:spLocks noGrp="1"/>
          </p:cNvSpPr>
          <p:nvPr>
            <p:ph type="body" sz="quarter" idx="25"/>
          </p:nvPr>
        </p:nvSpPr>
        <p:spPr>
          <a:xfrm>
            <a:off x="5944659" y="2470955"/>
            <a:ext cx="4669607" cy="41148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440" b="1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5" Type="http://schemas.openxmlformats.org/officeDocument/2006/relationships/theme" Target="../theme/theme1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black">
      <p:bgPr>
        <a:gradFill flip="none" rotWithShape="1">
          <a:gsLst>
            <a:gs pos="0">
              <a:schemeClr val="bg1"/>
            </a:gs>
            <a:gs pos="100000">
              <a:schemeClr val="bg1">
                <a:lumMod val="9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16000" y="365125"/>
            <a:ext cx="11160000" cy="6445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16000" y="1209675"/>
            <a:ext cx="11160000" cy="4967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1201867" y="6356350"/>
            <a:ext cx="4741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18AF668F-848C-4CC0-8143-F2E483CC7783}" type="slidenum">
              <a:rPr lang="zh-CN" altLang="en-US" smtClean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4.xml"/><Relationship Id="rId3" Type="http://schemas.openxmlformats.org/officeDocument/2006/relationships/themeOverride" Target="../theme/themeOverride1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4.xml"/><Relationship Id="rId3" Type="http://schemas.openxmlformats.org/officeDocument/2006/relationships/themeOverride" Target="../theme/themeOverride2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.xml"/><Relationship Id="rId2" Type="http://schemas.openxmlformats.org/officeDocument/2006/relationships/image" Target="../media/image7.png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8.png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9.png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0.png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12.xml"/><Relationship Id="rId8" Type="http://schemas.openxmlformats.org/officeDocument/2006/relationships/tags" Target="../tags/tag11.xml"/><Relationship Id="rId7" Type="http://schemas.openxmlformats.org/officeDocument/2006/relationships/tags" Target="../tags/tag10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image" Target="../media/image12.png"/><Relationship Id="rId3" Type="http://schemas.openxmlformats.org/officeDocument/2006/relationships/tags" Target="../tags/tag7.xml"/><Relationship Id="rId2" Type="http://schemas.openxmlformats.org/officeDocument/2006/relationships/image" Target="../media/image11.png"/><Relationship Id="rId11" Type="http://schemas.openxmlformats.org/officeDocument/2006/relationships/slideLayout" Target="../slideLayouts/slideLayout3.xml"/><Relationship Id="rId10" Type="http://schemas.openxmlformats.org/officeDocument/2006/relationships/tags" Target="../tags/tag13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4733" y="0"/>
            <a:ext cx="3093831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101" y="0"/>
            <a:ext cx="3000697" cy="6858000"/>
          </a:xfrm>
          <a:prstGeom prst="rect">
            <a:avLst/>
          </a:prstGeom>
          <a:effectLst/>
        </p:spPr>
      </p:pic>
      <p:sp>
        <p:nvSpPr>
          <p:cNvPr id="19" name="TextBox 17"/>
          <p:cNvSpPr txBox="1"/>
          <p:nvPr/>
        </p:nvSpPr>
        <p:spPr>
          <a:xfrm>
            <a:off x="178615" y="1488104"/>
            <a:ext cx="9311614" cy="2122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spc="300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cs typeface="+mn-ea"/>
                <a:sym typeface="+mn-lt"/>
              </a:rPr>
              <a:t>站点数据采集</a:t>
            </a:r>
            <a:br>
              <a:rPr lang="zh-CN" altLang="en-US" sz="6600" b="1" spc="300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cs typeface="+mn-ea"/>
                <a:sym typeface="+mn-lt"/>
              </a:rPr>
            </a:br>
            <a:r>
              <a:rPr lang="zh-CN" altLang="en-US" sz="6600" b="1" spc="300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cs typeface="+mn-ea"/>
                <a:sym typeface="+mn-lt"/>
              </a:rPr>
              <a:t>工位工序选择</a:t>
            </a:r>
            <a:endParaRPr lang="zh-CN" altLang="en-US" sz="6600" b="1" spc="300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819556" y="4899817"/>
            <a:ext cx="4851244" cy="398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+mj-ea"/>
                <a:ea typeface="+mj-ea"/>
                <a:cs typeface="+mn-ea"/>
                <a:sym typeface="+mn-lt"/>
              </a:rPr>
              <a:t>资讯科技部</a:t>
            </a:r>
            <a:r>
              <a:rPr lang="en-US" altLang="zh-CN" sz="2000" b="1" dirty="0">
                <a:latin typeface="+mj-ea"/>
                <a:ea typeface="+mj-ea"/>
                <a:cs typeface="+mn-ea"/>
                <a:sym typeface="+mn-lt"/>
              </a:rPr>
              <a:t>: </a:t>
            </a:r>
            <a:r>
              <a:rPr lang="zh-CN" sz="2000" b="1" dirty="0">
                <a:latin typeface="+mj-ea"/>
                <a:ea typeface="+mj-ea"/>
                <a:cs typeface="+mn-ea"/>
                <a:sym typeface="+mn-lt"/>
              </a:rPr>
              <a:t>沈磊</a:t>
            </a:r>
            <a:endParaRPr lang="zh-CN" sz="1600" b="1" dirty="0"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819556" y="5388427"/>
            <a:ext cx="4283117" cy="398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+mj-ea"/>
                <a:ea typeface="+mj-ea"/>
                <a:cs typeface="+mn-ea"/>
                <a:sym typeface="+mn-lt"/>
              </a:rPr>
              <a:t>日期：</a:t>
            </a:r>
            <a:r>
              <a:rPr lang="en-US" altLang="zh-CN" sz="2000" b="1" dirty="0">
                <a:latin typeface="+mj-ea"/>
                <a:ea typeface="+mj-ea"/>
                <a:cs typeface="+mn-ea"/>
                <a:sym typeface="+mn-lt"/>
              </a:rPr>
              <a:t>2024-03-12</a:t>
            </a:r>
            <a:endParaRPr lang="en-US" altLang="zh-CN" sz="2000" b="1" dirty="0">
              <a:latin typeface="+mj-ea"/>
              <a:ea typeface="+mj-ea"/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28690" y="0"/>
            <a:ext cx="3158517" cy="6858000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16181" y="0"/>
            <a:ext cx="3146008" cy="6858000"/>
          </a:xfrm>
          <a:prstGeom prst="rect">
            <a:avLst/>
          </a:prstGeom>
        </p:spPr>
      </p:pic>
      <p:sp>
        <p:nvSpPr>
          <p:cNvPr id="114" name="文本框 64"/>
          <p:cNvSpPr txBox="1"/>
          <p:nvPr/>
        </p:nvSpPr>
        <p:spPr>
          <a:xfrm>
            <a:off x="3352655" y="1751699"/>
            <a:ext cx="5692501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250000"/>
              </a:lnSpc>
              <a:buFont typeface="+mj-lt"/>
              <a:buAutoNum type="arabicPeriod"/>
            </a:pPr>
            <a:r>
              <a:rPr lang="zh-CN" altLang="en-US" sz="2600" b="1" dirty="0">
                <a:cs typeface="+mn-ea"/>
                <a:sym typeface="+mn-lt"/>
              </a:rPr>
              <a:t>工位优化背景</a:t>
            </a:r>
            <a:endParaRPr lang="zh-CN" altLang="en-US" sz="2600" b="1" dirty="0">
              <a:cs typeface="+mn-ea"/>
              <a:sym typeface="+mn-lt"/>
            </a:endParaRPr>
          </a:p>
          <a:p>
            <a:pPr marL="514350" indent="-514350">
              <a:lnSpc>
                <a:spcPct val="250000"/>
              </a:lnSpc>
              <a:buFont typeface="+mj-lt"/>
              <a:buAutoNum type="arabicPeriod"/>
            </a:pPr>
            <a:r>
              <a:rPr lang="zh-CN" altLang="en-US" sz="2600" b="1" dirty="0">
                <a:cs typeface="+mn-ea"/>
                <a:sym typeface="+mn-lt"/>
              </a:rPr>
              <a:t>站点采集界面变更</a:t>
            </a:r>
            <a:endParaRPr lang="en-US" altLang="zh-CN" sz="2600" b="1" dirty="0">
              <a:cs typeface="+mn-ea"/>
              <a:sym typeface="+mn-lt"/>
            </a:endParaRPr>
          </a:p>
          <a:p>
            <a:pPr marL="514350" indent="-514350">
              <a:lnSpc>
                <a:spcPct val="250000"/>
              </a:lnSpc>
              <a:buFont typeface="+mj-lt"/>
              <a:buAutoNum type="arabicPeriod"/>
            </a:pPr>
            <a:r>
              <a:rPr lang="zh-CN" altLang="en-US" sz="2600" b="1" dirty="0">
                <a:cs typeface="+mn-ea"/>
                <a:sym typeface="+mn-lt"/>
              </a:rPr>
              <a:t>工序工位的选择步骤</a:t>
            </a:r>
            <a:endParaRPr lang="en-US" altLang="zh-CN" sz="2600" b="1" dirty="0">
              <a:cs typeface="+mn-ea"/>
              <a:sym typeface="+mn-lt"/>
            </a:endParaRPr>
          </a:p>
          <a:p>
            <a:pPr marL="514350" indent="-514350">
              <a:lnSpc>
                <a:spcPct val="250000"/>
              </a:lnSpc>
              <a:buFont typeface="+mj-lt"/>
              <a:buAutoNum type="arabicPeriod"/>
            </a:pPr>
            <a:r>
              <a:rPr lang="zh-CN" altLang="en-US" sz="2600" b="1" dirty="0">
                <a:cs typeface="+mn-ea"/>
                <a:sym typeface="+mn-lt"/>
              </a:rPr>
              <a:t>优化后</a:t>
            </a:r>
            <a:r>
              <a:rPr lang="zh-CN" sz="2600" b="1" dirty="0">
                <a:cs typeface="+mn-ea"/>
                <a:sym typeface="+mn-lt"/>
              </a:rPr>
              <a:t>对比</a:t>
            </a:r>
            <a:endParaRPr lang="zh-CN" sz="2600" b="1" dirty="0">
              <a:cs typeface="+mn-ea"/>
              <a:sym typeface="+mn-lt"/>
            </a:endParaRPr>
          </a:p>
        </p:txBody>
      </p:sp>
      <p:sp>
        <p:nvSpPr>
          <p:cNvPr id="8" name="TextBox 17"/>
          <p:cNvSpPr txBox="1"/>
          <p:nvPr/>
        </p:nvSpPr>
        <p:spPr>
          <a:xfrm>
            <a:off x="67375" y="644130"/>
            <a:ext cx="115328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会议流程</a:t>
            </a:r>
            <a:endParaRPr lang="en-US" altLang="zh-CN" sz="66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219263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1</a:t>
            </a:r>
            <a:endParaRPr lang="en-US" altLang="zh-CN" sz="44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16915" y="1036955"/>
            <a:ext cx="40640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工位选择优化背景：</a:t>
            </a:r>
            <a:endParaRPr lang="zh-CN" altLang="en-US" sz="3200" b="1"/>
          </a:p>
        </p:txBody>
      </p:sp>
      <p:sp>
        <p:nvSpPr>
          <p:cNvPr id="3" name="文本框 2"/>
          <p:cNvSpPr txBox="1"/>
          <p:nvPr/>
        </p:nvSpPr>
        <p:spPr>
          <a:xfrm>
            <a:off x="941070" y="2165350"/>
            <a:ext cx="5922010" cy="126428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ME</a:t>
            </a:r>
            <a:r>
              <a:rPr lang="zh-CN" altLang="en-US"/>
              <a:t>优化</a:t>
            </a:r>
            <a:r>
              <a:rPr lang="en-US" altLang="zh-CN"/>
              <a:t>MES</a:t>
            </a:r>
            <a:r>
              <a:rPr lang="zh-CN" altLang="en-US"/>
              <a:t>系统报错次数，减少错误扫描记录。</a:t>
            </a:r>
            <a:br>
              <a:rPr lang="zh-CN" altLang="en-US"/>
            </a:br>
            <a:r>
              <a:rPr lang="zh-CN" altLang="en-US"/>
              <a:t>培训讲解报错信息处理方式方法时提到工位选择难问题</a:t>
            </a:r>
            <a:endParaRPr lang="en-US" altLang="zh-CN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75145" y="1706880"/>
            <a:ext cx="5317490" cy="51511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7"/>
          <p:cNvSpPr txBox="1"/>
          <p:nvPr/>
        </p:nvSpPr>
        <p:spPr>
          <a:xfrm>
            <a:off x="0" y="0"/>
            <a:ext cx="1219263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2</a:t>
            </a:r>
            <a:endParaRPr lang="en-US" altLang="zh-CN" sz="44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26085" y="1100455"/>
            <a:ext cx="600646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界面进行了优化，在工位信息栏去掉了</a:t>
            </a:r>
            <a:r>
              <a:rPr lang="en-US" altLang="zh-CN"/>
              <a:t>“</a:t>
            </a:r>
            <a:r>
              <a:rPr lang="zh-CN" altLang="en-US"/>
              <a:t>选择工序</a:t>
            </a:r>
            <a:r>
              <a:rPr lang="en-US" altLang="zh-CN"/>
              <a:t>”</a:t>
            </a:r>
            <a:r>
              <a:rPr lang="zh-CN" altLang="en-US"/>
              <a:t>功能</a:t>
            </a:r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1685290"/>
            <a:ext cx="12192635" cy="517271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219263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3</a:t>
            </a:r>
            <a:endParaRPr lang="en-US" altLang="zh-CN" sz="44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768350"/>
            <a:ext cx="12192635" cy="6089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219263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3</a:t>
            </a:r>
            <a:endParaRPr lang="en-US" altLang="zh-CN" sz="44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635" y="768350"/>
            <a:ext cx="12192000" cy="6089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219263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endParaRPr lang="en-US" altLang="zh-CN" sz="44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768350"/>
            <a:ext cx="12192635" cy="6089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219263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4</a:t>
            </a:r>
            <a:endParaRPr lang="en-US" altLang="zh-CN" sz="44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856615" y="1095375"/>
            <a:ext cx="3924300" cy="350266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978650" y="1095375"/>
            <a:ext cx="4114800" cy="3501390"/>
          </a:xfrm>
          <a:prstGeom prst="rect">
            <a:avLst/>
          </a:prstGeom>
        </p:spPr>
      </p:pic>
      <p:sp>
        <p:nvSpPr>
          <p:cNvPr id="28" name="矩形 27"/>
          <p:cNvSpPr/>
          <p:nvPr>
            <p:custDataLst>
              <p:tags r:id="rId5"/>
            </p:custDataLst>
          </p:nvPr>
        </p:nvSpPr>
        <p:spPr>
          <a:xfrm>
            <a:off x="5499100" y="1838960"/>
            <a:ext cx="1006475" cy="1705610"/>
          </a:xfrm>
          <a:prstGeom prst="rect">
            <a:avLst/>
          </a:prstGeom>
          <a:noFill/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p>
            <a:pPr algn="ctr">
              <a:defRPr/>
            </a:pPr>
            <a:r>
              <a:rPr lang="en-US" altLang="zh-CN" sz="5400" b="1" dirty="0">
                <a:ln w="11430">
                  <a:solidFill>
                    <a:srgbClr val="FFFF66"/>
                  </a:solidFill>
                </a:ln>
                <a:solidFill>
                  <a:srgbClr val="00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VS</a:t>
            </a:r>
            <a:endParaRPr lang="zh-CN" altLang="en-US" sz="5400" b="1" dirty="0">
              <a:ln w="11430">
                <a:solidFill>
                  <a:srgbClr val="FFFF66"/>
                </a:solidFill>
              </a:ln>
              <a:solidFill>
                <a:srgbClr val="00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6" name="Rectangle 2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83565" y="768350"/>
            <a:ext cx="4702175" cy="384619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4000" tIns="10800" rIns="54000" bIns="10800"/>
          <a:p>
            <a:r>
              <a:rPr lang="en-US" altLang="zh-CN" b="1" dirty="0">
                <a:solidFill>
                  <a:srgbClr val="FF0000"/>
                </a:solidFill>
              </a:rPr>
              <a:t>Before</a:t>
            </a:r>
            <a:r>
              <a:rPr lang="zh-CN" altLang="en-US" b="1" dirty="0">
                <a:solidFill>
                  <a:srgbClr val="FF0000"/>
                </a:solidFill>
              </a:rPr>
              <a:t>：</a:t>
            </a:r>
            <a:endParaRPr lang="en-US" altLang="zh-CN" b="1" dirty="0">
              <a:solidFill>
                <a:srgbClr val="FF0000"/>
              </a:solidFill>
            </a:endParaRPr>
          </a:p>
        </p:txBody>
      </p:sp>
      <p:sp>
        <p:nvSpPr>
          <p:cNvPr id="24" name="Rectangle 21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718300" y="768350"/>
            <a:ext cx="4867910" cy="384619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4000" tIns="10800" rIns="54000" bIns="10800"/>
          <a:p>
            <a:r>
              <a:rPr lang="en-US" altLang="zh-CN" b="1" dirty="0">
                <a:solidFill>
                  <a:srgbClr val="0000FF"/>
                </a:solidFill>
              </a:rPr>
              <a:t>After</a:t>
            </a:r>
            <a:r>
              <a:rPr lang="zh-CN" altLang="en-US" b="1" dirty="0">
                <a:solidFill>
                  <a:srgbClr val="0000FF"/>
                </a:solidFill>
              </a:rPr>
              <a:t>：</a:t>
            </a:r>
            <a:endParaRPr lang="en-US" altLang="zh-CN" b="1" dirty="0">
              <a:solidFill>
                <a:srgbClr val="0000FF"/>
              </a:solidFill>
            </a:endParaRPr>
          </a:p>
          <a:p>
            <a:endParaRPr lang="en-US" altLang="zh-CN" b="1" dirty="0">
              <a:solidFill>
                <a:srgbClr val="0000FF"/>
              </a:solidFill>
            </a:endParaRPr>
          </a:p>
          <a:p>
            <a:r>
              <a:rPr lang="en-US" altLang="zh-CN" dirty="0">
                <a:solidFill>
                  <a:srgbClr val="0000FF"/>
                </a:solidFill>
              </a:rPr>
              <a:t>     </a:t>
            </a:r>
            <a:endParaRPr lang="zh-CN" altLang="en-US" dirty="0">
              <a:solidFill>
                <a:srgbClr val="EAEBDE"/>
              </a:solidFill>
            </a:endParaRPr>
          </a:p>
        </p:txBody>
      </p:sp>
      <p:sp>
        <p:nvSpPr>
          <p:cNvPr id="25" name="Rectangle 22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83565" y="4614545"/>
            <a:ext cx="4702175" cy="8318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4000" tIns="10800" rIns="54000" bIns="10800"/>
          <a:p>
            <a:r>
              <a:rPr lang="zh-CN" altLang="en-US" sz="1600" b="1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先选工位，线体上工位最多的将近</a:t>
            </a:r>
            <a:r>
              <a:rPr lang="en-US" altLang="zh-CN" sz="1600" b="1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30</a:t>
            </a:r>
            <a:r>
              <a:rPr lang="zh-CN" altLang="en-US" sz="1600" b="1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个工位，员工需要在这些工位里查找选择，且部分使用平板电脑屏幕小选择难</a:t>
            </a:r>
            <a:endParaRPr lang="zh-CN" altLang="en-US" sz="1600" b="1" dirty="0" smtClean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Rectangle 22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6718300" y="4614545"/>
            <a:ext cx="4867910" cy="83121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4000" tIns="10800" rIns="54000" bIns="10800"/>
          <a:lstStyle/>
          <a:p>
            <a:r>
              <a:rPr lang="zh-CN" altLang="en-US" sz="1600" b="1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先选工序，工序加再在加上线体过滤后基本只有一个工位可选</a:t>
            </a:r>
            <a:endParaRPr lang="zh-CN" altLang="en-US" sz="1600" b="1" dirty="0" smtClean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" name="Rectangle 24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583565" y="5463540"/>
            <a:ext cx="11002645" cy="88519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4000" tIns="10800" rIns="54000" bIns="10800"/>
          <a:p>
            <a:pPr fontAlgn="ctr"/>
            <a:endParaRPr lang="zh-CN" altLang="en-US" sz="2000" b="1" dirty="0">
              <a:solidFill>
                <a:srgbClr val="00B050"/>
              </a:solidFill>
            </a:endParaRPr>
          </a:p>
          <a:p>
            <a:pPr fontAlgn="ctr"/>
            <a:r>
              <a:rPr lang="zh-CN" altLang="en-US" sz="2000" b="1" dirty="0">
                <a:solidFill>
                  <a:srgbClr val="00B050"/>
                </a:solidFill>
              </a:rPr>
              <a:t>改善效果</a:t>
            </a:r>
            <a:r>
              <a:rPr lang="zh-CN" altLang="en-US" sz="2000" b="1" dirty="0" smtClean="0">
                <a:solidFill>
                  <a:srgbClr val="00B050"/>
                </a:solidFill>
              </a:rPr>
              <a:t>：优化后基本只有一至两个工位，可快速选择</a:t>
            </a:r>
            <a:endParaRPr lang="zh-CN" altLang="en-US" sz="2000" b="1" dirty="0" smtClean="0">
              <a:solidFill>
                <a:srgbClr val="00B050"/>
              </a:solidFill>
            </a:endParaRPr>
          </a:p>
          <a:p>
            <a:pPr fontAlgn="ctr"/>
            <a:endParaRPr lang="zh-CN" altLang="en-US" sz="2000" b="1" dirty="0" smtClean="0">
              <a:solidFill>
                <a:srgbClr val="00B050"/>
              </a:solidFill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-338176" y="-9625"/>
            <a:ext cx="12824012" cy="6872798"/>
            <a:chOff x="-338176" y="-9625"/>
            <a:chExt cx="12824012" cy="6872798"/>
          </a:xfrm>
        </p:grpSpPr>
        <p:grpSp>
          <p:nvGrpSpPr>
            <p:cNvPr id="4" name="群組 3"/>
            <p:cNvGrpSpPr/>
            <p:nvPr/>
          </p:nvGrpSpPr>
          <p:grpSpPr>
            <a:xfrm>
              <a:off x="-338176" y="-9625"/>
              <a:ext cx="12721143" cy="6872798"/>
              <a:chOff x="-338176" y="-9625"/>
              <a:chExt cx="12721143" cy="6872798"/>
            </a:xfrm>
          </p:grpSpPr>
          <p:pic>
            <p:nvPicPr>
              <p:cNvPr id="75" name="图片 74"/>
              <p:cNvPicPr>
                <a:picLocks noChangeAspect="1"/>
              </p:cNvPicPr>
              <p:nvPr/>
            </p:nvPicPr>
            <p:blipFill rotWithShape="1"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3483" b="3483"/>
              <a:stretch>
                <a:fillRect/>
              </a:stretch>
            </p:blipFill>
            <p:spPr>
              <a:xfrm>
                <a:off x="-338176" y="-9625"/>
                <a:ext cx="12721143" cy="6872798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3" name="圖片 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67903" y="5575368"/>
                <a:ext cx="2956560" cy="645266"/>
              </a:xfrm>
              <a:prstGeom prst="rect">
                <a:avLst/>
              </a:prstGeom>
            </p:spPr>
          </p:pic>
        </p:grpSp>
        <p:pic>
          <p:nvPicPr>
            <p:cNvPr id="5" name="圖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7788" y="269678"/>
              <a:ext cx="819150" cy="657225"/>
            </a:xfrm>
            <a:prstGeom prst="rect">
              <a:avLst/>
            </a:prstGeom>
          </p:spPr>
        </p:pic>
        <p:pic>
          <p:nvPicPr>
            <p:cNvPr id="6" name="圖片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372850" y="128292"/>
              <a:ext cx="1112986" cy="657225"/>
            </a:xfrm>
            <a:prstGeom prst="rect">
              <a:avLst/>
            </a:prstGeom>
          </p:spPr>
        </p:pic>
      </p:grpSp>
      <p:sp>
        <p:nvSpPr>
          <p:cNvPr id="2" name="灯片编号占位符 1"/>
          <p:cNvSpPr>
            <a:spLocks noGrp="1"/>
          </p:cNvSpPr>
          <p:nvPr>
            <p:ph type="sldNum" sz="quarter" idx="4294967295"/>
          </p:nvPr>
        </p:nvSpPr>
        <p:spPr>
          <a:xfrm>
            <a:off x="11717338" y="6356350"/>
            <a:ext cx="474662" cy="365125"/>
          </a:xfrm>
        </p:spPr>
        <p:txBody>
          <a:bodyPr/>
          <a:lstStyle/>
          <a:p>
            <a:fld id="{86CB4B4D-7CA3-9044-876B-883B54F8677D}" type="slidenum">
              <a:rPr lang="en-US" altLang="zh-CN" smtClean="0">
                <a:latin typeface="+mn-lt"/>
                <a:ea typeface="+mn-ea"/>
                <a:cs typeface="+mn-ea"/>
                <a:sym typeface="+mn-lt"/>
              </a:rPr>
            </a:fld>
            <a:endParaRPr lang="en-US" altLang="zh-CN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2" name="标题 1"/>
          <p:cNvSpPr txBox="1"/>
          <p:nvPr/>
        </p:nvSpPr>
        <p:spPr>
          <a:xfrm>
            <a:off x="1984471" y="129603"/>
            <a:ext cx="11160000" cy="6445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None/>
              <a:defRPr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endParaRPr lang="zh-CN" altLang="en-US" sz="24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3" name="标题 1"/>
          <p:cNvSpPr txBox="1"/>
          <p:nvPr/>
        </p:nvSpPr>
        <p:spPr>
          <a:xfrm>
            <a:off x="347788" y="42182"/>
            <a:ext cx="751034" cy="51026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endParaRPr lang="zh-CN" altLang="en-US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TextBox 17"/>
          <p:cNvSpPr txBox="1"/>
          <p:nvPr/>
        </p:nvSpPr>
        <p:spPr>
          <a:xfrm>
            <a:off x="-3003084" y="2872776"/>
            <a:ext cx="115328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感谢观看</a:t>
            </a:r>
            <a:endParaRPr lang="en-US" altLang="zh-CN" sz="66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GENSWF_ADVANCE_TIME" val="0.00"/>
  <p:tag name="ISPRING_SLIDE_INDENT_LEVEL" val="0"/>
  <p:tag name="ISPRING_CUSTOM_TIMING_USED" val="0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ISPRING_RESOURCE_PATHS_HASH_PRESENTER" val="a0103b9e7fb54de1158cd68769547bc74ae7db5"/>
  <p:tag name="MH_CONTENTSID" val="352"/>
  <p:tag name="MH_SECTIONID" val="353,354,"/>
  <p:tag name="commondata" val="eyJoZGlkIjoiNWRlZTgxNmIyYTBjMWI5NzY0OTFmOTY2YmVjODVlYWMifQ=="/>
</p:tagLst>
</file>

<file path=ppt/theme/theme1.xml><?xml version="1.0" encoding="utf-8"?>
<a:theme xmlns:a="http://schemas.openxmlformats.org/drawingml/2006/main" name="Office 主题">
  <a:themeElements>
    <a:clrScheme name="0219B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4276AA"/>
      </a:accent1>
      <a:accent2>
        <a:srgbClr val="178AA1"/>
      </a:accent2>
      <a:accent3>
        <a:srgbClr val="40A693"/>
      </a:accent3>
      <a:accent4>
        <a:srgbClr val="5268A5"/>
      </a:accent4>
      <a:accent5>
        <a:srgbClr val="5E5CA2"/>
      </a:accent5>
      <a:accent6>
        <a:srgbClr val="778495"/>
      </a:accent6>
      <a:hlink>
        <a:srgbClr val="4276AA"/>
      </a:hlink>
      <a:folHlink>
        <a:srgbClr val="BFBFBF"/>
      </a:folHlink>
    </a:clrScheme>
    <a:fontScheme name="qyz4cfsr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0219B">
    <a:dk1>
      <a:srgbClr val="000000"/>
    </a:dk1>
    <a:lt1>
      <a:srgbClr val="FFFFFF"/>
    </a:lt1>
    <a:dk2>
      <a:srgbClr val="778495"/>
    </a:dk2>
    <a:lt2>
      <a:srgbClr val="F0F0F0"/>
    </a:lt2>
    <a:accent1>
      <a:srgbClr val="4276AA"/>
    </a:accent1>
    <a:accent2>
      <a:srgbClr val="178AA1"/>
    </a:accent2>
    <a:accent3>
      <a:srgbClr val="40A693"/>
    </a:accent3>
    <a:accent4>
      <a:srgbClr val="5268A5"/>
    </a:accent4>
    <a:accent5>
      <a:srgbClr val="5E5CA2"/>
    </a:accent5>
    <a:accent6>
      <a:srgbClr val="778495"/>
    </a:accent6>
    <a:hlink>
      <a:srgbClr val="4276AA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0219B">
    <a:dk1>
      <a:srgbClr val="000000"/>
    </a:dk1>
    <a:lt1>
      <a:srgbClr val="FFFFFF"/>
    </a:lt1>
    <a:dk2>
      <a:srgbClr val="778495"/>
    </a:dk2>
    <a:lt2>
      <a:srgbClr val="F0F0F0"/>
    </a:lt2>
    <a:accent1>
      <a:srgbClr val="4276AA"/>
    </a:accent1>
    <a:accent2>
      <a:srgbClr val="178AA1"/>
    </a:accent2>
    <a:accent3>
      <a:srgbClr val="40A693"/>
    </a:accent3>
    <a:accent4>
      <a:srgbClr val="5268A5"/>
    </a:accent4>
    <a:accent5>
      <a:srgbClr val="5E5CA2"/>
    </a:accent5>
    <a:accent6>
      <a:srgbClr val="778495"/>
    </a:accent6>
    <a:hlink>
      <a:srgbClr val="4276AA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Fan</Template>
  <TotalTime>0</TotalTime>
  <Words>292</Words>
  <Application>WPS 演示</Application>
  <PresentationFormat>寬螢幕</PresentationFormat>
  <Paragraphs>48</Paragraphs>
  <Slides>9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9" baseType="lpstr">
      <vt:lpstr>Arial</vt:lpstr>
      <vt:lpstr>宋体</vt:lpstr>
      <vt:lpstr>Wingdings</vt:lpstr>
      <vt:lpstr>微软雅黑</vt:lpstr>
      <vt:lpstr>Lato Light</vt:lpstr>
      <vt:lpstr>Lato Regular</vt:lpstr>
      <vt:lpstr>Segoe Print</vt:lpstr>
      <vt:lpstr>Arial Unicode MS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1314</dc:title>
  <dc:creator>Administrator</dc:creator>
  <cp:lastModifiedBy>繁星点点</cp:lastModifiedBy>
  <cp:revision>287</cp:revision>
  <dcterms:created xsi:type="dcterms:W3CDTF">2016-03-17T14:26:00Z</dcterms:created>
  <dcterms:modified xsi:type="dcterms:W3CDTF">2024-03-14T01:40:30Z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2052-12.1.0.16388</vt:lpwstr>
  </property>
  <property fmtid="{D5CDD505-2E9C-101B-9397-08002B2CF9AE}" pid="3" name="ICV">
    <vt:lpwstr>59E76E3A278246E99BD1785B51FE7C8D_12</vt:lpwstr>
  </property>
</Properties>
</file>