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handoutMasterIdLst>
    <p:handoutMasterId r:id="rId17"/>
  </p:handoutMasterIdLst>
  <p:sldIdLst>
    <p:sldId id="351" r:id="rId3"/>
    <p:sldId id="304" r:id="rId5"/>
    <p:sldId id="363" r:id="rId6"/>
    <p:sldId id="373" r:id="rId7"/>
    <p:sldId id="377" r:id="rId8"/>
    <p:sldId id="378" r:id="rId9"/>
    <p:sldId id="379" r:id="rId10"/>
    <p:sldId id="380" r:id="rId11"/>
    <p:sldId id="381" r:id="rId12"/>
    <p:sldId id="384" r:id="rId13"/>
    <p:sldId id="382" r:id="rId14"/>
    <p:sldId id="383" r:id="rId15"/>
    <p:sldId id="372" r:id="rId16"/>
  </p:sldIdLst>
  <p:sldSz cx="12192000" cy="6858000"/>
  <p:notesSz cx="6858000" cy="9144000"/>
  <p:embeddedFontLst>
    <p:embeddedFont>
      <p:font typeface="微软雅黑" panose="020B0503020204020204" pitchFamily="34" charset="-122"/>
      <p:regular r:id="rId21"/>
    </p:embeddedFont>
    <p:embeddedFont>
      <p:font typeface="Lato Light" panose="020F0502020204030203"/>
      <p:regular r:id="rId22"/>
      <p:italic r:id="rId23"/>
    </p:embeddedFont>
    <p:embeddedFont>
      <p:font typeface="Calibri" panose="020F0502020204030204" charset="0"/>
      <p:regular r:id="rId24"/>
      <p:bold r:id="rId25"/>
      <p:italic r:id="rId26"/>
      <p:boldItalic r:id="rId27"/>
    </p:embeddedFont>
  </p:embeddedFontLst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8B6D2"/>
    <a:srgbClr val="B7E87A"/>
    <a:srgbClr val="39A6BB"/>
    <a:srgbClr val="248EBE"/>
    <a:srgbClr val="C8D96D"/>
    <a:srgbClr val="CADF4F"/>
    <a:srgbClr val="A3B83C"/>
    <a:srgbClr val="88AF45"/>
    <a:srgbClr val="4D65DB"/>
    <a:srgbClr val="64C4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6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-258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gs" Target="tags/tag2.xml"/><Relationship Id="rId27" Type="http://schemas.openxmlformats.org/officeDocument/2006/relationships/font" Target="fonts/font7.fntdata"/><Relationship Id="rId26" Type="http://schemas.openxmlformats.org/officeDocument/2006/relationships/font" Target="fonts/font6.fntdata"/><Relationship Id="rId25" Type="http://schemas.openxmlformats.org/officeDocument/2006/relationships/font" Target="fonts/font5.fntdata"/><Relationship Id="rId24" Type="http://schemas.openxmlformats.org/officeDocument/2006/relationships/font" Target="fonts/font4.fntdata"/><Relationship Id="rId23" Type="http://schemas.openxmlformats.org/officeDocument/2006/relationships/font" Target="fonts/font3.fntdata"/><Relationship Id="rId22" Type="http://schemas.openxmlformats.org/officeDocument/2006/relationships/font" Target="fonts/font2.fntdata"/><Relationship Id="rId21" Type="http://schemas.openxmlformats.org/officeDocument/2006/relationships/font" Target="fonts/font1.fntdata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0E7D3-F217-4BC9-9726-56652415AE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E0E2C6-9347-4179-9292-F21F53260A4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AB4D69-1EC8-4259-BBBE-36F0CFF5CC0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95C4C1-650A-4EE6-9D5A-49B0B71FC77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AD74B-4254-4A15-B920-236F271C9A39}" type="slidenum">
              <a:rPr lang="id-ID" smtClean="0"/>
            </a:fld>
            <a:endParaRPr 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668F-848C-4CC0-8143-F2E483CC77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5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Sample clea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Business pla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 - Fullscreen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fault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efault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am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sosceles Triangle 3"/>
          <p:cNvSpPr/>
          <p:nvPr userDrawn="1"/>
        </p:nvSpPr>
        <p:spPr>
          <a:xfrm rot="16200000">
            <a:off x="11402484" y="-398356"/>
            <a:ext cx="857250" cy="823383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2" name="Isosceles Triangle 4"/>
          <p:cNvSpPr/>
          <p:nvPr userDrawn="1"/>
        </p:nvSpPr>
        <p:spPr>
          <a:xfrm rot="5400000">
            <a:off x="11401531" y="25507"/>
            <a:ext cx="859156" cy="823383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3" name="Isosceles Triangle 5"/>
          <p:cNvSpPr/>
          <p:nvPr userDrawn="1"/>
        </p:nvSpPr>
        <p:spPr>
          <a:xfrm rot="16200000">
            <a:off x="11401532" y="450321"/>
            <a:ext cx="859154" cy="823383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4" name="Isosceles Triangle 6"/>
          <p:cNvSpPr/>
          <p:nvPr userDrawn="1"/>
        </p:nvSpPr>
        <p:spPr>
          <a:xfrm rot="5400000">
            <a:off x="11401532" y="880851"/>
            <a:ext cx="859154" cy="823383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5" name="Isosceles Triangle 8"/>
          <p:cNvSpPr/>
          <p:nvPr userDrawn="1"/>
        </p:nvSpPr>
        <p:spPr>
          <a:xfrm rot="16200000">
            <a:off x="11401531" y="1309477"/>
            <a:ext cx="859156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6" name="Isosceles Triangle 9"/>
          <p:cNvSpPr/>
          <p:nvPr userDrawn="1"/>
        </p:nvSpPr>
        <p:spPr>
          <a:xfrm rot="5400000">
            <a:off x="10579206" y="-409681"/>
            <a:ext cx="859156" cy="821267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7" name="Isosceles Triangle 10"/>
          <p:cNvSpPr/>
          <p:nvPr userDrawn="1"/>
        </p:nvSpPr>
        <p:spPr>
          <a:xfrm rot="16200000">
            <a:off x="10580159" y="14182"/>
            <a:ext cx="857250" cy="821267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8" name="Isosceles Triangle 11"/>
          <p:cNvSpPr/>
          <p:nvPr userDrawn="1"/>
        </p:nvSpPr>
        <p:spPr>
          <a:xfrm rot="5400000">
            <a:off x="10579206" y="438045"/>
            <a:ext cx="859156" cy="821267"/>
          </a:xfrm>
          <a:prstGeom prst="triangl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9" name="Isosceles Triangle 12"/>
          <p:cNvSpPr/>
          <p:nvPr userDrawn="1"/>
        </p:nvSpPr>
        <p:spPr>
          <a:xfrm rot="16200000">
            <a:off x="10579207" y="862859"/>
            <a:ext cx="859154" cy="821267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0" name="Isosceles Triangle 13"/>
          <p:cNvSpPr/>
          <p:nvPr userDrawn="1"/>
        </p:nvSpPr>
        <p:spPr>
          <a:xfrm rot="5400000">
            <a:off x="10596140" y="1293389"/>
            <a:ext cx="859154" cy="821267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1" name="Isosceles Triangle 14"/>
          <p:cNvSpPr/>
          <p:nvPr userDrawn="1"/>
        </p:nvSpPr>
        <p:spPr>
          <a:xfrm rot="16200000">
            <a:off x="10596139" y="172201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2" name="Isosceles Triangle 15"/>
          <p:cNvSpPr/>
          <p:nvPr userDrawn="1"/>
        </p:nvSpPr>
        <p:spPr>
          <a:xfrm rot="16200000">
            <a:off x="9774767" y="-398356"/>
            <a:ext cx="857250" cy="823384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3" name="Isosceles Triangle 16"/>
          <p:cNvSpPr/>
          <p:nvPr userDrawn="1"/>
        </p:nvSpPr>
        <p:spPr>
          <a:xfrm rot="5400000">
            <a:off x="9773814" y="25506"/>
            <a:ext cx="859156" cy="82338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4" name="Isosceles Triangle 17"/>
          <p:cNvSpPr/>
          <p:nvPr userDrawn="1"/>
        </p:nvSpPr>
        <p:spPr>
          <a:xfrm rot="16200000">
            <a:off x="9773815" y="450321"/>
            <a:ext cx="859154" cy="823384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5" name="Isosceles Triangle 18"/>
          <p:cNvSpPr/>
          <p:nvPr userDrawn="1"/>
        </p:nvSpPr>
        <p:spPr>
          <a:xfrm rot="5400000">
            <a:off x="9773815" y="880851"/>
            <a:ext cx="859154" cy="823384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6" name="Isosceles Triangle 19"/>
          <p:cNvSpPr/>
          <p:nvPr userDrawn="1"/>
        </p:nvSpPr>
        <p:spPr>
          <a:xfrm rot="16200000">
            <a:off x="9790747" y="1309476"/>
            <a:ext cx="859156" cy="823384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7" name="Isosceles Triangle 20"/>
          <p:cNvSpPr/>
          <p:nvPr userDrawn="1"/>
        </p:nvSpPr>
        <p:spPr>
          <a:xfrm rot="5400000">
            <a:off x="8950431" y="-410739"/>
            <a:ext cx="859156" cy="823383"/>
          </a:xfrm>
          <a:prstGeom prst="triangl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8" name="Isosceles Triangle 21"/>
          <p:cNvSpPr/>
          <p:nvPr userDrawn="1"/>
        </p:nvSpPr>
        <p:spPr>
          <a:xfrm rot="16200000">
            <a:off x="8951384" y="13124"/>
            <a:ext cx="857250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9" name="Isosceles Triangle 22"/>
          <p:cNvSpPr/>
          <p:nvPr userDrawn="1"/>
        </p:nvSpPr>
        <p:spPr>
          <a:xfrm rot="16200000">
            <a:off x="8145992" y="-397298"/>
            <a:ext cx="857250" cy="821267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30" name="Isosceles Triangle 23"/>
          <p:cNvSpPr/>
          <p:nvPr userDrawn="1"/>
        </p:nvSpPr>
        <p:spPr>
          <a:xfrm rot="5400000">
            <a:off x="8145039" y="2656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cxnSp>
        <p:nvCxnSpPr>
          <p:cNvPr id="31" name="Straight Connector 24"/>
          <p:cNvCxnSpPr/>
          <p:nvPr userDrawn="1"/>
        </p:nvCxnSpPr>
        <p:spPr>
          <a:xfrm flipV="1">
            <a:off x="1416051" y="1773556"/>
            <a:ext cx="9230783" cy="26670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25"/>
          <p:cNvCxnSpPr/>
          <p:nvPr userDrawn="1"/>
        </p:nvCxnSpPr>
        <p:spPr>
          <a:xfrm flipH="1">
            <a:off x="1416051" y="923926"/>
            <a:ext cx="785283" cy="0"/>
          </a:xfrm>
          <a:prstGeom prst="line">
            <a:avLst/>
          </a:prstGeom>
          <a:ln w="3810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26"/>
          <p:cNvCxnSpPr/>
          <p:nvPr userDrawn="1"/>
        </p:nvCxnSpPr>
        <p:spPr>
          <a:xfrm>
            <a:off x="1416051" y="5305426"/>
            <a:ext cx="2161116" cy="0"/>
          </a:xfrm>
          <a:prstGeom prst="line">
            <a:avLst/>
          </a:prstGeom>
          <a:ln w="57150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27"/>
          <p:cNvCxnSpPr/>
          <p:nvPr userDrawn="1"/>
        </p:nvCxnSpPr>
        <p:spPr>
          <a:xfrm>
            <a:off x="3786718" y="5305426"/>
            <a:ext cx="2161116" cy="0"/>
          </a:xfrm>
          <a:prstGeom prst="line">
            <a:avLst/>
          </a:prstGeom>
          <a:ln w="571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28"/>
          <p:cNvCxnSpPr/>
          <p:nvPr userDrawn="1"/>
        </p:nvCxnSpPr>
        <p:spPr>
          <a:xfrm>
            <a:off x="6148918" y="5305426"/>
            <a:ext cx="2161116" cy="0"/>
          </a:xfrm>
          <a:prstGeom prst="line">
            <a:avLst/>
          </a:prstGeom>
          <a:ln w="57150" cmpd="sng"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9"/>
          <p:cNvCxnSpPr/>
          <p:nvPr userDrawn="1"/>
        </p:nvCxnSpPr>
        <p:spPr>
          <a:xfrm>
            <a:off x="8515351" y="5305426"/>
            <a:ext cx="2161116" cy="0"/>
          </a:xfrm>
          <a:prstGeom prst="line">
            <a:avLst/>
          </a:prstGeom>
          <a:ln w="57150" cmpd="sng"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416050" y="1122212"/>
            <a:ext cx="92151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bg1">
                    <a:lumMod val="65000"/>
                  </a:schemeClr>
                </a:solidFill>
                <a:latin typeface="Lato Light" panose="020F0502020204030203"/>
                <a:cs typeface="Lato Light" panose="020F0502020204030203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416049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49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1417112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91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3786716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94" name="Text Placeholder 2"/>
          <p:cNvSpPr>
            <a:spLocks noGrp="1"/>
          </p:cNvSpPr>
          <p:nvPr>
            <p:ph type="body" sz="quarter" idx="30"/>
          </p:nvPr>
        </p:nvSpPr>
        <p:spPr>
          <a:xfrm>
            <a:off x="3787778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99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148575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02" name="Text Placeholder 2"/>
          <p:cNvSpPr>
            <a:spLocks noGrp="1"/>
          </p:cNvSpPr>
          <p:nvPr>
            <p:ph type="body" sz="quarter" idx="37"/>
          </p:nvPr>
        </p:nvSpPr>
        <p:spPr>
          <a:xfrm>
            <a:off x="6149637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107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8514467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10" name="Text Placeholder 2"/>
          <p:cNvSpPr>
            <a:spLocks noGrp="1"/>
          </p:cNvSpPr>
          <p:nvPr>
            <p:ph type="body" sz="quarter" idx="44"/>
          </p:nvPr>
        </p:nvSpPr>
        <p:spPr>
          <a:xfrm>
            <a:off x="8515529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eam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sosceles Triangle 3"/>
          <p:cNvSpPr/>
          <p:nvPr userDrawn="1"/>
        </p:nvSpPr>
        <p:spPr>
          <a:xfrm rot="16200000">
            <a:off x="11402484" y="-398356"/>
            <a:ext cx="857250" cy="823383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0" name="Isosceles Triangle 4"/>
          <p:cNvSpPr/>
          <p:nvPr userDrawn="1"/>
        </p:nvSpPr>
        <p:spPr>
          <a:xfrm rot="5400000">
            <a:off x="11401531" y="25507"/>
            <a:ext cx="859156" cy="823383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1" name="Isosceles Triangle 5"/>
          <p:cNvSpPr/>
          <p:nvPr userDrawn="1"/>
        </p:nvSpPr>
        <p:spPr>
          <a:xfrm rot="16200000">
            <a:off x="11401532" y="450321"/>
            <a:ext cx="859154" cy="823383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2" name="Isosceles Triangle 6"/>
          <p:cNvSpPr/>
          <p:nvPr userDrawn="1"/>
        </p:nvSpPr>
        <p:spPr>
          <a:xfrm rot="5400000">
            <a:off x="11401532" y="880851"/>
            <a:ext cx="859154" cy="823383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3" name="Isosceles Triangle 8"/>
          <p:cNvSpPr/>
          <p:nvPr userDrawn="1"/>
        </p:nvSpPr>
        <p:spPr>
          <a:xfrm rot="16200000">
            <a:off x="11401531" y="1309477"/>
            <a:ext cx="859156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4" name="Isosceles Triangle 9"/>
          <p:cNvSpPr/>
          <p:nvPr userDrawn="1"/>
        </p:nvSpPr>
        <p:spPr>
          <a:xfrm rot="5400000">
            <a:off x="10579206" y="-409681"/>
            <a:ext cx="859156" cy="821267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5" name="Isosceles Triangle 10"/>
          <p:cNvSpPr/>
          <p:nvPr userDrawn="1"/>
        </p:nvSpPr>
        <p:spPr>
          <a:xfrm rot="16200000">
            <a:off x="10580159" y="14182"/>
            <a:ext cx="857250" cy="821267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6" name="Isosceles Triangle 11"/>
          <p:cNvSpPr/>
          <p:nvPr userDrawn="1"/>
        </p:nvSpPr>
        <p:spPr>
          <a:xfrm rot="5400000">
            <a:off x="10579206" y="438045"/>
            <a:ext cx="859156" cy="821267"/>
          </a:xfrm>
          <a:prstGeom prst="triangl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7" name="Isosceles Triangle 12"/>
          <p:cNvSpPr/>
          <p:nvPr userDrawn="1"/>
        </p:nvSpPr>
        <p:spPr>
          <a:xfrm rot="16200000">
            <a:off x="10579207" y="862859"/>
            <a:ext cx="859154" cy="821267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8" name="Isosceles Triangle 13"/>
          <p:cNvSpPr/>
          <p:nvPr userDrawn="1"/>
        </p:nvSpPr>
        <p:spPr>
          <a:xfrm rot="5400000">
            <a:off x="10596140" y="1293389"/>
            <a:ext cx="859154" cy="821267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9" name="Isosceles Triangle 14"/>
          <p:cNvSpPr/>
          <p:nvPr userDrawn="1"/>
        </p:nvSpPr>
        <p:spPr>
          <a:xfrm rot="16200000">
            <a:off x="10596139" y="172201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0" name="Isosceles Triangle 15"/>
          <p:cNvSpPr/>
          <p:nvPr userDrawn="1"/>
        </p:nvSpPr>
        <p:spPr>
          <a:xfrm rot="16200000">
            <a:off x="9774767" y="-398356"/>
            <a:ext cx="857250" cy="823384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1" name="Isosceles Triangle 16"/>
          <p:cNvSpPr/>
          <p:nvPr userDrawn="1"/>
        </p:nvSpPr>
        <p:spPr>
          <a:xfrm rot="5400000">
            <a:off x="9773814" y="25506"/>
            <a:ext cx="859156" cy="82338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2" name="Isosceles Triangle 17"/>
          <p:cNvSpPr/>
          <p:nvPr userDrawn="1"/>
        </p:nvSpPr>
        <p:spPr>
          <a:xfrm rot="16200000">
            <a:off x="9773815" y="450321"/>
            <a:ext cx="859154" cy="823384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3" name="Isosceles Triangle 18"/>
          <p:cNvSpPr/>
          <p:nvPr userDrawn="1"/>
        </p:nvSpPr>
        <p:spPr>
          <a:xfrm rot="5400000">
            <a:off x="9773815" y="880851"/>
            <a:ext cx="859154" cy="823384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4" name="Isosceles Triangle 19"/>
          <p:cNvSpPr/>
          <p:nvPr userDrawn="1"/>
        </p:nvSpPr>
        <p:spPr>
          <a:xfrm rot="16200000">
            <a:off x="9790747" y="1309476"/>
            <a:ext cx="859156" cy="823384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5" name="Isosceles Triangle 20"/>
          <p:cNvSpPr/>
          <p:nvPr userDrawn="1"/>
        </p:nvSpPr>
        <p:spPr>
          <a:xfrm rot="5400000">
            <a:off x="8950431" y="-410739"/>
            <a:ext cx="859156" cy="823383"/>
          </a:xfrm>
          <a:prstGeom prst="triangl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6" name="Isosceles Triangle 21"/>
          <p:cNvSpPr/>
          <p:nvPr userDrawn="1"/>
        </p:nvSpPr>
        <p:spPr>
          <a:xfrm rot="16200000">
            <a:off x="8951384" y="13124"/>
            <a:ext cx="857250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7" name="Isosceles Triangle 22"/>
          <p:cNvSpPr/>
          <p:nvPr userDrawn="1"/>
        </p:nvSpPr>
        <p:spPr>
          <a:xfrm rot="16200000">
            <a:off x="8145992" y="-397298"/>
            <a:ext cx="857250" cy="821267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8" name="Isosceles Triangle 23"/>
          <p:cNvSpPr/>
          <p:nvPr userDrawn="1"/>
        </p:nvSpPr>
        <p:spPr>
          <a:xfrm rot="5400000">
            <a:off x="8145039" y="2656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cxnSp>
        <p:nvCxnSpPr>
          <p:cNvPr id="29" name="Straight Connector 24"/>
          <p:cNvCxnSpPr/>
          <p:nvPr userDrawn="1"/>
        </p:nvCxnSpPr>
        <p:spPr>
          <a:xfrm flipV="1">
            <a:off x="1416051" y="1773556"/>
            <a:ext cx="9230783" cy="26670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5"/>
          <p:cNvCxnSpPr/>
          <p:nvPr userDrawn="1"/>
        </p:nvCxnSpPr>
        <p:spPr>
          <a:xfrm flipH="1">
            <a:off x="1416051" y="923926"/>
            <a:ext cx="785283" cy="0"/>
          </a:xfrm>
          <a:prstGeom prst="line">
            <a:avLst/>
          </a:prstGeom>
          <a:ln w="3810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26"/>
          <p:cNvCxnSpPr/>
          <p:nvPr userDrawn="1"/>
        </p:nvCxnSpPr>
        <p:spPr>
          <a:xfrm>
            <a:off x="1416051" y="5305426"/>
            <a:ext cx="4385733" cy="0"/>
          </a:xfrm>
          <a:prstGeom prst="line">
            <a:avLst/>
          </a:prstGeom>
          <a:ln w="57150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416050" y="1122212"/>
            <a:ext cx="92151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bg1">
                    <a:lumMod val="65000"/>
                  </a:schemeClr>
                </a:solidFill>
                <a:latin typeface="Lato Light" panose="020F0502020204030203"/>
                <a:cs typeface="Lato Light" panose="020F0502020204030203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416048" y="2118360"/>
            <a:ext cx="4386213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49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1417112" y="5468538"/>
            <a:ext cx="4384576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42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5943600" y="2971800"/>
            <a:ext cx="4703915" cy="2862499"/>
          </a:xfrm>
          <a:prstGeom prst="rect">
            <a:avLst/>
          </a:prstGeom>
        </p:spPr>
        <p:txBody>
          <a:bodyPr vert="horz" lIns="95057" tIns="47529" rIns="95057" bIns="47529"/>
          <a:lstStyle>
            <a:lvl1pPr marL="0" indent="0" algn="just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  <a:p>
            <a:pPr lvl="1"/>
            <a:r>
              <a:rPr lang="es-ES_tradnl"/>
              <a:t>Second level</a:t>
            </a:r>
            <a:endParaRPr lang="es-ES_tradnl"/>
          </a:p>
          <a:p>
            <a:pPr lvl="2"/>
            <a:r>
              <a:rPr lang="es-ES_tradnl"/>
              <a:t>Third level</a:t>
            </a:r>
            <a:endParaRPr lang="es-ES_tradnl"/>
          </a:p>
        </p:txBody>
      </p:sp>
      <p:sp>
        <p:nvSpPr>
          <p:cNvPr id="50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5943600" y="2135676"/>
            <a:ext cx="471170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60" b="1">
                <a:solidFill>
                  <a:schemeClr val="bg1">
                    <a:lumMod val="65000"/>
                  </a:schemeClr>
                </a:solidFill>
                <a:latin typeface="Lato Light" panose="020F0502020204030203"/>
                <a:cs typeface="Lato Light" panose="020F0502020204030203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51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5944659" y="2470955"/>
            <a:ext cx="4669607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black">
      <p:bgPr>
        <a:gradFill flip="none" rotWithShape="1">
          <a:gsLst>
            <a:gs pos="0">
              <a:schemeClr val="bg1"/>
            </a:gs>
            <a:gs pos="100000">
              <a:schemeClr val="bg1">
                <a:lumMod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16000" y="365125"/>
            <a:ext cx="11160000" cy="644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16000" y="1209675"/>
            <a:ext cx="11160000" cy="4967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01867" y="6356350"/>
            <a:ext cx="474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8AF668F-848C-4CC0-8143-F2E483CC7783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4.xml"/><Relationship Id="rId3" Type="http://schemas.openxmlformats.org/officeDocument/2006/relationships/themeOverride" Target="../theme/themeOverride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4.xml"/><Relationship Id="rId3" Type="http://schemas.openxmlformats.org/officeDocument/2006/relationships/themeOverride" Target="../theme/themeOverride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733" y="0"/>
            <a:ext cx="3093831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01" y="0"/>
            <a:ext cx="3000697" cy="6858000"/>
          </a:xfrm>
          <a:prstGeom prst="rect">
            <a:avLst/>
          </a:prstGeom>
          <a:effectLst/>
        </p:spPr>
      </p:pic>
      <p:sp>
        <p:nvSpPr>
          <p:cNvPr id="19" name="TextBox 17"/>
          <p:cNvSpPr txBox="1"/>
          <p:nvPr/>
        </p:nvSpPr>
        <p:spPr>
          <a:xfrm>
            <a:off x="178615" y="1488104"/>
            <a:ext cx="9311614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  <a:t>电子称</a:t>
            </a:r>
            <a:br>
              <a:rPr lang="zh-CN" altLang="en-US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</a:br>
            <a:r>
              <a:rPr lang="en-US" altLang="zh-CN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  <a:t>MES</a:t>
            </a:r>
            <a:r>
              <a:rPr lang="zh-CN" altLang="en-US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  <a:t>设置</a:t>
            </a:r>
            <a:endParaRPr lang="zh-CN" altLang="en-US" sz="6600" b="1" spc="300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19556" y="4899817"/>
            <a:ext cx="4851244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+mj-ea"/>
                <a:ea typeface="+mj-ea"/>
                <a:cs typeface="+mn-ea"/>
                <a:sym typeface="+mn-lt"/>
              </a:rPr>
              <a:t>资讯科技部</a:t>
            </a:r>
            <a:r>
              <a:rPr lang="en-US" altLang="zh-CN" sz="2000" b="1" dirty="0">
                <a:latin typeface="+mj-ea"/>
                <a:ea typeface="+mj-ea"/>
                <a:cs typeface="+mn-ea"/>
                <a:sym typeface="+mn-lt"/>
              </a:rPr>
              <a:t>: </a:t>
            </a:r>
            <a:r>
              <a:rPr lang="zh-CN" sz="2000" b="1" dirty="0">
                <a:latin typeface="+mj-ea"/>
                <a:ea typeface="+mj-ea"/>
                <a:cs typeface="+mn-ea"/>
                <a:sym typeface="+mn-lt"/>
              </a:rPr>
              <a:t>沈磊</a:t>
            </a:r>
            <a:endParaRPr lang="zh-CN" sz="1600" b="1" dirty="0"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819556" y="5388427"/>
            <a:ext cx="4283117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+mj-ea"/>
                <a:ea typeface="+mj-ea"/>
                <a:cs typeface="+mn-ea"/>
                <a:sym typeface="+mn-lt"/>
              </a:rPr>
              <a:t>日期：</a:t>
            </a:r>
            <a:r>
              <a:rPr lang="en-US" altLang="zh-TW" sz="2000" b="1" dirty="0">
                <a:latin typeface="+mj-ea"/>
                <a:ea typeface="+mj-ea"/>
                <a:cs typeface="+mn-ea"/>
                <a:sym typeface="+mn-lt"/>
              </a:rPr>
              <a:t>2024-05-14</a:t>
            </a:r>
            <a:endParaRPr lang="en-US" altLang="zh-CN" sz="2000" b="1" dirty="0">
              <a:latin typeface="+mj-ea"/>
              <a:ea typeface="+mj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8690" y="0"/>
            <a:ext cx="3158517" cy="68580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6181" y="0"/>
            <a:ext cx="3146008" cy="6858000"/>
          </a:xfrm>
          <a:prstGeom prst="rect">
            <a:avLst/>
          </a:prstGeom>
        </p:spPr>
      </p:pic>
      <p:sp>
        <p:nvSpPr>
          <p:cNvPr id="114" name="文本框 64"/>
          <p:cNvSpPr txBox="1"/>
          <p:nvPr/>
        </p:nvSpPr>
        <p:spPr>
          <a:xfrm>
            <a:off x="3353290" y="2143494"/>
            <a:ext cx="5692501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50000"/>
              </a:lnSpc>
              <a:buFont typeface="+mj-lt"/>
              <a:buAutoNum type="arabicPeriod"/>
            </a:pPr>
            <a:r>
              <a:rPr lang="zh-CN" sz="2600" b="1" dirty="0">
                <a:cs typeface="+mn-ea"/>
                <a:sym typeface="+mn-lt"/>
              </a:rPr>
              <a:t>产品基础数据维护</a:t>
            </a:r>
            <a:endParaRPr lang="zh-CN" sz="2600" b="1" dirty="0">
              <a:cs typeface="+mn-ea"/>
              <a:sym typeface="+mn-lt"/>
            </a:endParaRPr>
          </a:p>
          <a:p>
            <a:pPr marL="514350" indent="-514350">
              <a:lnSpc>
                <a:spcPct val="250000"/>
              </a:lnSpc>
              <a:buFont typeface="+mj-lt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过站扫描及拦截提醒</a:t>
            </a:r>
            <a:endParaRPr lang="zh-CN" altLang="en-US" sz="2600" b="1" dirty="0">
              <a:cs typeface="+mn-ea"/>
              <a:sym typeface="+mn-lt"/>
            </a:endParaRPr>
          </a:p>
          <a:p>
            <a:pPr marL="514350" indent="-514350">
              <a:lnSpc>
                <a:spcPct val="250000"/>
              </a:lnSpc>
              <a:buFont typeface="+mj-lt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电子称配置方法</a:t>
            </a:r>
            <a:endParaRPr lang="zh-CN" altLang="en-US" sz="2600" b="1" dirty="0">
              <a:cs typeface="+mn-ea"/>
              <a:sym typeface="+mn-lt"/>
            </a:endParaRPr>
          </a:p>
          <a:p>
            <a:pPr marL="514350" indent="-514350">
              <a:lnSpc>
                <a:spcPct val="250000"/>
              </a:lnSpc>
              <a:buFont typeface="+mj-lt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打印服务参数配置</a:t>
            </a:r>
            <a:endParaRPr lang="zh-CN" altLang="en-US" sz="2600" b="1" dirty="0">
              <a:cs typeface="+mn-ea"/>
              <a:sym typeface="+mn-lt"/>
            </a:endParaRPr>
          </a:p>
        </p:txBody>
      </p:sp>
      <p:sp>
        <p:nvSpPr>
          <p:cNvPr id="8" name="TextBox 17"/>
          <p:cNvSpPr txBox="1"/>
          <p:nvPr/>
        </p:nvSpPr>
        <p:spPr>
          <a:xfrm>
            <a:off x="67375" y="644130"/>
            <a:ext cx="11532812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1.</a:t>
            </a:r>
            <a:r>
              <a:rPr lang="zh-CN" altLang="en-US" sz="2400" b="1"/>
              <a:t>设置产品基础数据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845820" y="1193800"/>
            <a:ext cx="4064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1.1</a:t>
            </a:r>
            <a:r>
              <a:rPr lang="zh-CN" altLang="en-US"/>
              <a:t>设置产品重量</a:t>
            </a:r>
            <a:r>
              <a:rPr lang="en-US" altLang="zh-CN"/>
              <a:t> </a:t>
            </a:r>
            <a:br>
              <a:rPr lang="en-US" altLang="zh-CN"/>
            </a:br>
            <a:r>
              <a:rPr lang="en-US" altLang="zh-CN"/>
              <a:t>1.2</a:t>
            </a:r>
            <a:r>
              <a:rPr lang="zh-CN" altLang="en-US"/>
              <a:t>选择称重选项</a:t>
            </a:r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932940"/>
            <a:ext cx="12192000" cy="471678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1.</a:t>
            </a:r>
            <a:r>
              <a:rPr lang="zh-CN" altLang="en-US" sz="2400" b="1"/>
              <a:t>设置产品基础数据</a:t>
            </a:r>
            <a:endParaRPr lang="zh-CN" altLang="en-US" sz="2400" b="1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790700"/>
            <a:ext cx="12192000" cy="50673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60095" y="130810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1.3</a:t>
            </a:r>
            <a:r>
              <a:rPr lang="zh-CN" altLang="en-US"/>
              <a:t>选择称重所在工序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1.</a:t>
            </a:r>
            <a:r>
              <a:rPr lang="zh-CN" altLang="en-US" sz="2400" b="1"/>
              <a:t>设置产品基础数据</a:t>
            </a:r>
            <a:endParaRPr lang="zh-CN" altLang="en-US" sz="2400" b="1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237105"/>
            <a:ext cx="12192635" cy="462089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69900" y="1246505"/>
            <a:ext cx="919607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1.3</a:t>
            </a:r>
            <a:r>
              <a:rPr lang="zh-CN" altLang="en-US"/>
              <a:t>选择称重工序</a:t>
            </a:r>
            <a:r>
              <a:rPr lang="en-US" altLang="zh-CN"/>
              <a:t>       1.4</a:t>
            </a:r>
            <a:r>
              <a:rPr lang="zh-CN" altLang="en-US"/>
              <a:t>输入耗材的重量</a:t>
            </a:r>
            <a:r>
              <a:rPr lang="en-US" altLang="zh-CN"/>
              <a:t>         1.5</a:t>
            </a:r>
            <a:r>
              <a:rPr lang="zh-CN" altLang="en-US"/>
              <a:t>设置误差上限</a:t>
            </a:r>
            <a:br>
              <a:rPr lang="zh-CN" altLang="en-US"/>
            </a:br>
            <a:r>
              <a:rPr lang="en-US" altLang="zh-CN"/>
              <a:t>1.6</a:t>
            </a:r>
            <a:r>
              <a:rPr lang="zh-CN" altLang="en-US"/>
              <a:t>设置误差下限</a:t>
            </a:r>
            <a:r>
              <a:rPr lang="en-US" altLang="zh-CN"/>
              <a:t>       1.7</a:t>
            </a:r>
            <a:r>
              <a:rPr lang="zh-CN" altLang="en-US"/>
              <a:t>选择自动获取重量数据还是手动输入</a:t>
            </a:r>
            <a:br>
              <a:rPr lang="zh-CN" altLang="en-US"/>
            </a:br>
            <a:r>
              <a:rPr lang="en-US" altLang="zh-CN"/>
              <a:t>1.8</a:t>
            </a:r>
            <a:r>
              <a:rPr lang="zh-CN" altLang="en-US"/>
              <a:t>点击保存</a:t>
            </a:r>
            <a:r>
              <a:rPr lang="en-US" altLang="zh-CN"/>
              <a:t>              1.9</a:t>
            </a:r>
            <a:r>
              <a:rPr lang="zh-CN" altLang="en-US"/>
              <a:t>确认信息无误后点击确认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2.</a:t>
            </a:r>
            <a:r>
              <a:rPr lang="zh-CN" altLang="en-US" sz="2400" b="1"/>
              <a:t>过站扫描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543560" y="1193800"/>
            <a:ext cx="47155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2.1</a:t>
            </a:r>
            <a:r>
              <a:rPr lang="zh-CN" altLang="en-US"/>
              <a:t>选择对应的车间</a:t>
            </a:r>
            <a:r>
              <a:rPr lang="en-US" altLang="zh-CN"/>
              <a:t> </a:t>
            </a:r>
            <a:r>
              <a:rPr lang="zh-CN" altLang="en-US"/>
              <a:t>线体</a:t>
            </a:r>
            <a:r>
              <a:rPr lang="en-US" altLang="zh-CN"/>
              <a:t> </a:t>
            </a:r>
            <a:r>
              <a:rPr lang="zh-CN" altLang="en-US"/>
              <a:t>工序</a:t>
            </a:r>
            <a:r>
              <a:rPr lang="en-US" altLang="zh-CN"/>
              <a:t> </a:t>
            </a:r>
            <a:r>
              <a:rPr lang="zh-CN" altLang="en-US"/>
              <a:t>工位等信息</a:t>
            </a:r>
            <a:endParaRPr lang="zh-CN" altLang="en-US"/>
          </a:p>
          <a:p>
            <a:r>
              <a:rPr lang="en-US" altLang="zh-CN"/>
              <a:t>2.2</a:t>
            </a:r>
            <a:r>
              <a:rPr lang="zh-CN" altLang="en-US"/>
              <a:t>界面会显示耗材重量及上下限信息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157095"/>
            <a:ext cx="12230735" cy="47009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2290" y="4418965"/>
            <a:ext cx="3333750" cy="20002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569200" y="887095"/>
            <a:ext cx="335724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/>
              <a:t>注：采用自动获取模式扫描条码前需打开</a:t>
            </a:r>
            <a:r>
              <a:rPr lang="en-US" altLang="zh-CN" sz="2000" b="1"/>
              <a:t>“</a:t>
            </a:r>
            <a:r>
              <a:rPr lang="zh-CN" altLang="en-US" sz="2000" b="1"/>
              <a:t>打印服务</a:t>
            </a:r>
            <a:r>
              <a:rPr lang="en-US" altLang="zh-CN" sz="2000" b="1"/>
              <a:t>”</a:t>
            </a:r>
            <a:br>
              <a:rPr lang="en-US" altLang="zh-CN" sz="2000" b="1"/>
            </a:br>
            <a:r>
              <a:rPr lang="zh-CN" altLang="en-US" sz="1600"/>
              <a:t>打印服务设置见流程</a:t>
            </a:r>
            <a:r>
              <a:rPr lang="en-US" altLang="zh-CN" sz="1600"/>
              <a:t>4</a:t>
            </a:r>
            <a:br>
              <a:rPr lang="en-US" altLang="zh-CN" sz="1600"/>
            </a:br>
            <a:r>
              <a:rPr lang="zh-CN" altLang="en-US" sz="1600"/>
              <a:t>手动输入见流程</a:t>
            </a:r>
            <a:r>
              <a:rPr lang="en-US" altLang="zh-CN" sz="1600"/>
              <a:t>2</a:t>
            </a:r>
            <a:r>
              <a:rPr lang="zh-CN" altLang="en-US" sz="1600"/>
              <a:t>明细</a:t>
            </a:r>
            <a:r>
              <a:rPr lang="en-US" altLang="zh-CN" sz="1600"/>
              <a:t>2.6</a:t>
            </a:r>
            <a:endParaRPr lang="en-US" altLang="zh-CN" sz="160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5825" y="733425"/>
            <a:ext cx="1146175" cy="13836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2.</a:t>
            </a:r>
            <a:r>
              <a:rPr lang="zh-CN" altLang="en-US" sz="2400" b="1"/>
              <a:t>过站扫描</a:t>
            </a:r>
            <a:endParaRPr lang="zh-CN" altLang="en-US" sz="2400" b="1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695450"/>
            <a:ext cx="12192635" cy="51625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7690" y="119380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2.3</a:t>
            </a:r>
            <a:r>
              <a:rPr lang="zh-CN" altLang="en-US"/>
              <a:t>重量超过系统上限不允许过站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2.</a:t>
            </a:r>
            <a:r>
              <a:rPr lang="zh-CN" altLang="en-US" sz="2400" b="1"/>
              <a:t>过站扫描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567690" y="119380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2.4</a:t>
            </a:r>
            <a:r>
              <a:rPr lang="zh-CN" altLang="en-US"/>
              <a:t>重量低于系统下限不允许过站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960880"/>
            <a:ext cx="12192000" cy="5019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2.</a:t>
            </a:r>
            <a:r>
              <a:rPr lang="zh-CN" altLang="en-US" sz="2400" b="1"/>
              <a:t>过站扫描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567690" y="119380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2.5</a:t>
            </a:r>
            <a:r>
              <a:rPr lang="zh-CN" altLang="en-US"/>
              <a:t>重量符合系统要求</a:t>
            </a:r>
            <a:r>
              <a:rPr lang="en-US" altLang="zh-CN"/>
              <a:t> </a:t>
            </a:r>
            <a:r>
              <a:rPr lang="zh-CN" altLang="en-US"/>
              <a:t>过站成功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866900"/>
            <a:ext cx="12192635" cy="49911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2.</a:t>
            </a:r>
            <a:r>
              <a:rPr lang="zh-CN" altLang="en-US" sz="2400" b="1"/>
              <a:t>过站扫描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283845" y="1193800"/>
            <a:ext cx="116243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2.</a:t>
            </a:r>
            <a:r>
              <a:rPr lang="en-US"/>
              <a:t>6</a:t>
            </a:r>
            <a:r>
              <a:rPr lang="zh-CN" altLang="en-US"/>
              <a:t>扫描条码弹出输入对话框后输入产品总重量</a:t>
            </a:r>
            <a:r>
              <a:rPr lang="en-US" altLang="zh-CN"/>
              <a:t>  </a:t>
            </a:r>
            <a:r>
              <a:rPr lang="zh-CN" altLang="en-US" b="1"/>
              <a:t>注意输入重量时需转换单位为</a:t>
            </a:r>
            <a:r>
              <a:rPr lang="en-US" altLang="zh-CN" b="1"/>
              <a:t>kg  </a:t>
            </a:r>
            <a:r>
              <a:rPr lang="zh-CN" altLang="en-US"/>
              <a:t>输入后点击确定按钮过站效验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828800"/>
            <a:ext cx="12192000" cy="5029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3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3.</a:t>
            </a:r>
            <a:r>
              <a:rPr lang="zh-CN" altLang="en-US" sz="2400" b="1"/>
              <a:t>电子称配置方法</a:t>
            </a:r>
            <a:endParaRPr lang="zh-CN" altLang="en-US" sz="2400" b="1"/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4520565" y="734060"/>
            <a:ext cx="7671435" cy="61239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322580" y="1725295"/>
            <a:ext cx="40640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注意事项：</a:t>
            </a:r>
            <a:br>
              <a:rPr lang="zh-CN" altLang="en-US" b="1"/>
            </a:br>
            <a:r>
              <a:rPr lang="en-US" altLang="zh-CN" b="1"/>
              <a:t>1.</a:t>
            </a:r>
            <a:r>
              <a:rPr lang="zh-CN" altLang="en-US" b="1"/>
              <a:t>电子称需要支持</a:t>
            </a:r>
            <a:r>
              <a:rPr lang="en-US" altLang="zh-CN" b="1"/>
              <a:t>com</a:t>
            </a:r>
            <a:r>
              <a:rPr lang="zh-CN" altLang="en-US" b="1"/>
              <a:t>口输出</a:t>
            </a:r>
            <a:br>
              <a:rPr lang="zh-CN" altLang="en-US" b="1"/>
            </a:br>
            <a:r>
              <a:rPr lang="en-US" altLang="zh-CN" b="1"/>
              <a:t>2.</a:t>
            </a:r>
            <a:r>
              <a:rPr lang="zh-CN" altLang="en-US" b="1"/>
              <a:t>电子称需要支持稳定后输出一次功能</a:t>
            </a:r>
            <a:endParaRPr lang="zh-CN" altLang="en-US" b="1"/>
          </a:p>
          <a:p>
            <a:endParaRPr lang="en-US" altLang="zh-CN" b="1"/>
          </a:p>
        </p:txBody>
      </p:sp>
      <p:sp>
        <p:nvSpPr>
          <p:cNvPr id="6" name="文本框 5"/>
          <p:cNvSpPr txBox="1"/>
          <p:nvPr/>
        </p:nvSpPr>
        <p:spPr>
          <a:xfrm>
            <a:off x="322580" y="3221355"/>
            <a:ext cx="40640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目前电子称使用</a:t>
            </a:r>
            <a:r>
              <a:rPr lang="en-US" altLang="zh-CN" b="1"/>
              <a:t>“4”</a:t>
            </a:r>
            <a:r>
              <a:rPr lang="zh-CN" altLang="en-US" b="1"/>
              <a:t>稳定后输出，</a:t>
            </a:r>
            <a:endParaRPr lang="zh-CN" altLang="en-US" b="1"/>
          </a:p>
          <a:p>
            <a:r>
              <a:rPr lang="zh-CN" altLang="en-US" b="1"/>
              <a:t>采用</a:t>
            </a:r>
            <a:r>
              <a:rPr lang="en-US" altLang="zh-CN" b="1"/>
              <a:t>“8”</a:t>
            </a:r>
            <a:r>
              <a:rPr lang="zh-CN" altLang="en-US" b="1"/>
              <a:t>即插即用不带字母模式，</a:t>
            </a:r>
            <a:endParaRPr lang="zh-CN" altLang="en-US" b="1"/>
          </a:p>
          <a:p>
            <a:r>
              <a:rPr lang="zh-CN" altLang="en-US" b="1"/>
              <a:t>串口波特率为</a:t>
            </a:r>
            <a:r>
              <a:rPr lang="en-US" altLang="zh-CN" b="1"/>
              <a:t>“9600”</a:t>
            </a:r>
            <a:endParaRPr lang="en-US" altLang="zh-CN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7"/>
          <p:cNvSpPr txBox="1"/>
          <p:nvPr/>
        </p:nvSpPr>
        <p:spPr>
          <a:xfrm>
            <a:off x="168910" y="20320"/>
            <a:ext cx="11532870" cy="774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3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7334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 b="1"/>
              <a:t>4.</a:t>
            </a:r>
            <a:r>
              <a:rPr lang="zh-CN" altLang="en-US" sz="2400" b="1"/>
              <a:t>打印服务设置</a:t>
            </a:r>
            <a:endParaRPr lang="zh-CN" altLang="en-US" sz="2400" b="1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217295"/>
            <a:ext cx="5973445" cy="564070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694170" y="795020"/>
            <a:ext cx="533781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4.1 </a:t>
            </a:r>
            <a:r>
              <a:rPr lang="zh-CN" altLang="en-US"/>
              <a:t>选择对应的</a:t>
            </a:r>
            <a:r>
              <a:rPr lang="en-US" altLang="zh-CN"/>
              <a:t>com</a:t>
            </a:r>
            <a:r>
              <a:rPr lang="zh-CN" altLang="en-US"/>
              <a:t>口</a:t>
            </a:r>
            <a:endParaRPr lang="zh-CN" altLang="en-US"/>
          </a:p>
          <a:p>
            <a:r>
              <a:rPr lang="en-US" altLang="zh-CN"/>
              <a:t>4.2</a:t>
            </a:r>
            <a:r>
              <a:rPr lang="zh-CN" altLang="en-US"/>
              <a:t>点击串口参数配置，配置串口参数</a:t>
            </a:r>
            <a:endParaRPr lang="zh-CN" altLang="en-US"/>
          </a:p>
          <a:p>
            <a:br>
              <a:rPr lang="zh-CN" altLang="en-US"/>
            </a:br>
            <a:r>
              <a:rPr lang="zh-CN" altLang="en-US"/>
              <a:t> </a:t>
            </a:r>
            <a:r>
              <a:rPr lang="en-US" altLang="zh-CN"/>
              <a:t> </a:t>
            </a:r>
            <a:r>
              <a:rPr lang="zh-CN" altLang="en-US" b="1"/>
              <a:t>注：打印服务只需配置</a:t>
            </a:r>
            <a:r>
              <a:rPr lang="en-US" altLang="zh-CN" b="1"/>
              <a:t>COM</a:t>
            </a:r>
            <a:r>
              <a:rPr lang="zh-CN" altLang="en-US" b="1"/>
              <a:t>设置项，其它项默认。串口参数配置里的波特率需要和电子</a:t>
            </a:r>
            <a:r>
              <a:rPr lang="en-US" altLang="zh-CN" b="1"/>
              <a:t> </a:t>
            </a:r>
            <a:r>
              <a:rPr lang="zh-CN" altLang="en-US" b="1"/>
              <a:t>称一致，其它参数默认</a:t>
            </a:r>
            <a:endParaRPr lang="zh-CN" altLang="en-US" b="1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3445" y="2943860"/>
            <a:ext cx="3530600" cy="3813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338176" y="-9625"/>
            <a:ext cx="12824012" cy="6872798"/>
            <a:chOff x="-338176" y="-9625"/>
            <a:chExt cx="12824012" cy="6872798"/>
          </a:xfrm>
        </p:grpSpPr>
        <p:grpSp>
          <p:nvGrpSpPr>
            <p:cNvPr id="4" name="群組 3"/>
            <p:cNvGrpSpPr/>
            <p:nvPr/>
          </p:nvGrpSpPr>
          <p:grpSpPr>
            <a:xfrm>
              <a:off x="-338176" y="-9625"/>
              <a:ext cx="12721143" cy="6872798"/>
              <a:chOff x="-338176" y="-9625"/>
              <a:chExt cx="12721143" cy="6872798"/>
            </a:xfrm>
          </p:grpSpPr>
          <p:pic>
            <p:nvPicPr>
              <p:cNvPr id="75" name="图片 74"/>
              <p:cNvPicPr>
                <a:picLocks noChangeAspect="1"/>
              </p:cNvPicPr>
              <p:nvPr/>
            </p:nvPicPr>
            <p:blipFill rotWithShape="1"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483" b="3483"/>
              <a:stretch>
                <a:fillRect/>
              </a:stretch>
            </p:blipFill>
            <p:spPr>
              <a:xfrm>
                <a:off x="-338176" y="-9625"/>
                <a:ext cx="12721143" cy="6872798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" name="圖片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67903" y="5575368"/>
                <a:ext cx="2956560" cy="645266"/>
              </a:xfrm>
              <a:prstGeom prst="rect">
                <a:avLst/>
              </a:prstGeom>
            </p:spPr>
          </p:pic>
        </p:grp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7788" y="269678"/>
              <a:ext cx="819150" cy="657225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372850" y="128292"/>
              <a:ext cx="1112986" cy="657225"/>
            </a:xfrm>
            <a:prstGeom prst="rect">
              <a:avLst/>
            </a:prstGeom>
          </p:spPr>
        </p:pic>
      </p:grp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17338" y="6356350"/>
            <a:ext cx="474662" cy="365125"/>
          </a:xfrm>
        </p:spPr>
        <p:txBody>
          <a:bodyPr/>
          <a:lstStyle/>
          <a:p>
            <a:fld id="{86CB4B4D-7CA3-9044-876B-883B54F8677D}" type="slidenum">
              <a:rPr lang="en-US" altLang="zh-CN" smtClean="0">
                <a:latin typeface="+mn-lt"/>
                <a:ea typeface="+mn-ea"/>
                <a:cs typeface="+mn-ea"/>
                <a:sym typeface="+mn-lt"/>
              </a:rPr>
            </a:fld>
            <a:endParaRPr lang="en-US" altLang="zh-CN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标题 1"/>
          <p:cNvSpPr txBox="1"/>
          <p:nvPr/>
        </p:nvSpPr>
        <p:spPr>
          <a:xfrm>
            <a:off x="1984471" y="129603"/>
            <a:ext cx="11160000" cy="6445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None/>
              <a:defRPr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标题 1"/>
          <p:cNvSpPr txBox="1"/>
          <p:nvPr/>
        </p:nvSpPr>
        <p:spPr>
          <a:xfrm>
            <a:off x="347788" y="42182"/>
            <a:ext cx="751034" cy="51026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endParaRPr lang="zh-CN" altLang="en-US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17"/>
          <p:cNvSpPr txBox="1"/>
          <p:nvPr/>
        </p:nvSpPr>
        <p:spPr>
          <a:xfrm>
            <a:off x="-3003084" y="2872776"/>
            <a:ext cx="115328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感谢观看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ISPRING_RESOURCE_PATHS_HASH_PRESENTER" val="a0103b9e7fb54de1158cd68769547bc74ae7db5"/>
  <p:tag name="MH_CONTENTSID" val="352"/>
  <p:tag name="MH_SECTIONID" val="353,354,"/>
  <p:tag name="commondata" val="eyJoZGlkIjoiNWRlZTgxNmIyYTBjMWI5NzY0OTFmOTY2YmVjODVlYWMifQ=="/>
</p:tagLst>
</file>

<file path=ppt/theme/theme1.xml><?xml version="1.0" encoding="utf-8"?>
<a:theme xmlns:a="http://schemas.openxmlformats.org/drawingml/2006/main" name="Office 主题">
  <a:themeElements>
    <a:clrScheme name="0219B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qyz4cfsr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219B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0219B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0</TotalTime>
  <Words>683</Words>
  <Application>WPS 演示</Application>
  <PresentationFormat>寬螢幕</PresentationFormat>
  <Paragraphs>87</Paragraphs>
  <Slides>13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Arial</vt:lpstr>
      <vt:lpstr>宋体</vt:lpstr>
      <vt:lpstr>Wingdings</vt:lpstr>
      <vt:lpstr>微软雅黑</vt:lpstr>
      <vt:lpstr>Lato Light</vt:lpstr>
      <vt:lpstr>Lato Regular</vt:lpstr>
      <vt:lpstr>Segoe Print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1314</dc:title>
  <dc:creator>Administrator</dc:creator>
  <cp:lastModifiedBy>繁星点点</cp:lastModifiedBy>
  <cp:revision>281</cp:revision>
  <dcterms:created xsi:type="dcterms:W3CDTF">2016-03-17T14:26:00Z</dcterms:created>
  <dcterms:modified xsi:type="dcterms:W3CDTF">2024-05-14T03:49:49Z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23563D217D314AD6A543557D66E7BBB5_12</vt:lpwstr>
  </property>
</Properties>
</file>