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0"/>
  </p:notesMasterIdLst>
  <p:handoutMasterIdLst>
    <p:handoutMasterId r:id="rId11"/>
  </p:handoutMasterIdLst>
  <p:sldIdLst>
    <p:sldId id="310" r:id="rId2"/>
    <p:sldId id="1575" r:id="rId3"/>
    <p:sldId id="1577" r:id="rId4"/>
    <p:sldId id="1578" r:id="rId5"/>
    <p:sldId id="1579" r:id="rId6"/>
    <p:sldId id="1580" r:id="rId7"/>
    <p:sldId id="1576" r:id="rId8"/>
    <p:sldId id="372" r:id="rId9"/>
  </p:sldIdLst>
  <p:sldSz cx="12192000" cy="6858000"/>
  <p:notesSz cx="6797675" cy="992822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59">
          <p15:clr>
            <a:srgbClr val="A4A3A4"/>
          </p15:clr>
        </p15:guide>
        <p15:guide id="2" pos="3825">
          <p15:clr>
            <a:srgbClr val="A4A3A4"/>
          </p15:clr>
        </p15:guide>
      </p15:sldGuideLst>
    </p:ext>
    <p:ext uri="{2D200454-40CA-4A62-9FC3-DE9A4176ACB9}">
      <p15:notesGuideLst xmlns:p15="http://schemas.microsoft.com/office/powerpoint/2012/main">
        <p15:guide id="1" orient="horz" pos="3126">
          <p15:clr>
            <a:srgbClr val="A4A3A4"/>
          </p15:clr>
        </p15:guide>
        <p15:guide id="2" pos="213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BDBDB"/>
    <a:srgbClr val="FFFFFF"/>
    <a:srgbClr val="4672C4"/>
    <a:srgbClr val="005BAC"/>
    <a:srgbClr val="044A91"/>
    <a:srgbClr val="3665B8"/>
    <a:srgbClr val="202D37"/>
    <a:srgbClr val="919191"/>
    <a:srgbClr val="00FF00"/>
    <a:srgbClr val="33CC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994" autoAdjust="0"/>
  </p:normalViewPr>
  <p:slideViewPr>
    <p:cSldViewPr snapToGrid="0">
      <p:cViewPr varScale="1">
        <p:scale>
          <a:sx n="74" d="100"/>
          <a:sy n="74" d="100"/>
        </p:scale>
        <p:origin x="576" y="60"/>
      </p:cViewPr>
      <p:guideLst>
        <p:guide orient="horz" pos="2159"/>
        <p:guide pos="3825"/>
      </p:guideLst>
    </p:cSldViewPr>
  </p:slideViewPr>
  <p:outlineViewPr>
    <p:cViewPr>
      <p:scale>
        <a:sx n="33" d="100"/>
        <a:sy n="33" d="100"/>
      </p:scale>
      <p:origin x="0" y="-1584"/>
    </p:cViewPr>
  </p:outlineViewPr>
  <p:notesTextViewPr>
    <p:cViewPr>
      <p:scale>
        <a:sx n="1" d="1"/>
        <a:sy n="1" d="1"/>
      </p:scale>
      <p:origin x="0" y="0"/>
    </p:cViewPr>
  </p:notesTextViewPr>
  <p:sorterViewPr>
    <p:cViewPr>
      <p:scale>
        <a:sx n="60" d="100"/>
        <a:sy n="60" d="100"/>
      </p:scale>
      <p:origin x="0" y="0"/>
    </p:cViewPr>
  </p:sorterViewPr>
  <p:notesViewPr>
    <p:cSldViewPr snapToGrid="0">
      <p:cViewPr varScale="1">
        <p:scale>
          <a:sx n="55" d="100"/>
          <a:sy n="55" d="100"/>
        </p:scale>
        <p:origin x="2880" y="84"/>
      </p:cViewPr>
      <p:guideLst>
        <p:guide orient="horz" pos="3126"/>
        <p:guide pos="213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zh-CN" altLang="en-US" dirty="0">
              <a:ea typeface="微软雅黑 Light" panose="020B0502040204020203" pitchFamily="34" charset="-122"/>
            </a:endParaRPr>
          </a:p>
        </p:txBody>
      </p:sp>
      <p:sp>
        <p:nvSpPr>
          <p:cNvPr id="3" name="日期占位符 2"/>
          <p:cNvSpPr>
            <a:spLocks noGrp="1"/>
          </p:cNvSpPr>
          <p:nvPr>
            <p:ph type="dt" sz="quarter" idx="1"/>
          </p:nvPr>
        </p:nvSpPr>
        <p:spPr>
          <a:xfrm>
            <a:off x="3850443" y="0"/>
            <a:ext cx="2945659" cy="496411"/>
          </a:xfrm>
          <a:prstGeom prst="rect">
            <a:avLst/>
          </a:prstGeom>
        </p:spPr>
        <p:txBody>
          <a:bodyPr vert="horz" lIns="91440" tIns="45720" rIns="91440" bIns="45720" rtlCol="0"/>
          <a:lstStyle>
            <a:lvl1pPr algn="r">
              <a:defRPr sz="1200"/>
            </a:lvl1pPr>
          </a:lstStyle>
          <a:p>
            <a:fld id="{7506D753-6441-49B3-917F-720C6368FCAF}" type="datetimeFigureOut">
              <a:rPr lang="zh-CN" altLang="en-US" smtClean="0">
                <a:ea typeface="微软雅黑 Light" panose="020B0502040204020203" pitchFamily="34" charset="-122"/>
              </a:rPr>
              <a:t>2022/10/24</a:t>
            </a:fld>
            <a:endParaRPr lang="zh-CN" altLang="en-US" dirty="0">
              <a:ea typeface="微软雅黑 Light" panose="020B0502040204020203" pitchFamily="34" charset="-122"/>
            </a:endParaRPr>
          </a:p>
        </p:txBody>
      </p:sp>
      <p:sp>
        <p:nvSpPr>
          <p:cNvPr id="4" name="页脚占位符 3"/>
          <p:cNvSpPr>
            <a:spLocks noGrp="1"/>
          </p:cNvSpPr>
          <p:nvPr>
            <p:ph type="ftr" sz="quarter" idx="2"/>
          </p:nvPr>
        </p:nvSpPr>
        <p:spPr>
          <a:xfrm>
            <a:off x="0" y="9430091"/>
            <a:ext cx="2945659" cy="496411"/>
          </a:xfrm>
          <a:prstGeom prst="rect">
            <a:avLst/>
          </a:prstGeom>
        </p:spPr>
        <p:txBody>
          <a:bodyPr vert="horz" lIns="91440" tIns="45720" rIns="91440" bIns="45720" rtlCol="0" anchor="b"/>
          <a:lstStyle>
            <a:lvl1pPr algn="l">
              <a:defRPr sz="1200"/>
            </a:lvl1pPr>
          </a:lstStyle>
          <a:p>
            <a:endParaRPr lang="zh-CN" altLang="en-US" dirty="0">
              <a:ea typeface="微软雅黑 Light" panose="020B0502040204020203" pitchFamily="34" charset="-122"/>
            </a:endParaRPr>
          </a:p>
        </p:txBody>
      </p:sp>
      <p:sp>
        <p:nvSpPr>
          <p:cNvPr id="5" name="灯片编号占位符 4"/>
          <p:cNvSpPr>
            <a:spLocks noGrp="1"/>
          </p:cNvSpPr>
          <p:nvPr>
            <p:ph type="sldNum" sz="quarter" idx="3"/>
          </p:nvPr>
        </p:nvSpPr>
        <p:spPr>
          <a:xfrm>
            <a:off x="3850443" y="9430091"/>
            <a:ext cx="2945659" cy="496411"/>
          </a:xfrm>
          <a:prstGeom prst="rect">
            <a:avLst/>
          </a:prstGeom>
        </p:spPr>
        <p:txBody>
          <a:bodyPr vert="horz" lIns="91440" tIns="45720" rIns="91440" bIns="45720" rtlCol="0" anchor="b"/>
          <a:lstStyle>
            <a:lvl1pPr algn="r">
              <a:defRPr sz="1200"/>
            </a:lvl1pPr>
          </a:lstStyle>
          <a:p>
            <a:fld id="{6781DEBE-2C13-4CD4-A098-635DAEECC023}" type="slidenum">
              <a:rPr lang="zh-CN" altLang="en-US" smtClean="0">
                <a:ea typeface="微软雅黑 Light" panose="020B0502040204020203" pitchFamily="34" charset="-122"/>
              </a:rPr>
              <a:t>‹#›</a:t>
            </a:fld>
            <a:endParaRPr lang="zh-CN" altLang="en-US" dirty="0">
              <a:ea typeface="微软雅黑 Light" panose="020B0502040204020203" pitchFamily="34" charset="-122"/>
            </a:endParaRP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ea typeface="微软雅黑 Light" panose="020B0502040204020203" pitchFamily="34" charset="-122"/>
              </a:defRPr>
            </a:lvl1pPr>
          </a:lstStyle>
          <a:p>
            <a:endParaRPr lang="zh-CN" altLang="en-US" dirty="0"/>
          </a:p>
        </p:txBody>
      </p:sp>
      <p:sp>
        <p:nvSpPr>
          <p:cNvPr id="3" name="日期占位符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ea typeface="微软雅黑 Light" panose="020B0502040204020203" pitchFamily="34" charset="-122"/>
              </a:defRPr>
            </a:lvl1pPr>
          </a:lstStyle>
          <a:p>
            <a:fld id="{E6895A8C-815D-475D-8190-C1571D793583}" type="datetimeFigureOut">
              <a:rPr lang="zh-CN" altLang="en-US" smtClean="0"/>
              <a:t>2022/10/24</a:t>
            </a:fld>
            <a:endParaRPr lang="zh-CN" altLang="en-US" dirty="0"/>
          </a:p>
        </p:txBody>
      </p:sp>
      <p:sp>
        <p:nvSpPr>
          <p:cNvPr id="4" name="幻灯片图像占位符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ea typeface="微软雅黑 Light" panose="020B0502040204020203" pitchFamily="34" charset="-122"/>
              </a:defRPr>
            </a:lvl1pPr>
          </a:lstStyle>
          <a:p>
            <a:endParaRPr lang="zh-CN" altLang="en-US" dirty="0"/>
          </a:p>
        </p:txBody>
      </p:sp>
      <p:sp>
        <p:nvSpPr>
          <p:cNvPr id="7" name="灯片编号占位符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ea typeface="微软雅黑 Light" panose="020B0502040204020203" pitchFamily="34" charset="-122"/>
              </a:defRPr>
            </a:lvl1pPr>
          </a:lstStyle>
          <a:p>
            <a:fld id="{E36071EB-4DA8-49B8-8B4E-7B0F1E5DFAB7}" type="slidenum">
              <a:rPr lang="zh-CN" altLang="en-US" smtClean="0"/>
              <a:t>‹#›</a:t>
            </a:fld>
            <a:endParaRPr lang="zh-CN" altLang="en-US" dirty="0"/>
          </a:p>
        </p:txBody>
      </p:sp>
    </p:spTree>
    <p:extLst>
      <p:ext uri="{BB962C8B-B14F-4D97-AF65-F5344CB8AC3E}">
        <p14:creationId xmlns:p14="http://schemas.microsoft.com/office/powerpoint/2010/main" val="34917718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微软雅黑 Light" panose="020B0502040204020203" pitchFamily="34" charset="-122"/>
        <a:cs typeface="+mn-cs"/>
      </a:defRPr>
    </a:lvl1pPr>
    <a:lvl2pPr marL="457200" algn="l" defTabSz="914400" rtl="0" eaLnBrk="1" latinLnBrk="0" hangingPunct="1">
      <a:defRPr sz="1200" kern="1200">
        <a:solidFill>
          <a:schemeClr val="tx1"/>
        </a:solidFill>
        <a:latin typeface="+mn-lt"/>
        <a:ea typeface="微软雅黑 Light" panose="020B0502040204020203" pitchFamily="34" charset="-122"/>
        <a:cs typeface="+mn-cs"/>
      </a:defRPr>
    </a:lvl2pPr>
    <a:lvl3pPr marL="914400" algn="l" defTabSz="914400" rtl="0" eaLnBrk="1" latinLnBrk="0" hangingPunct="1">
      <a:defRPr sz="1200" kern="1200">
        <a:solidFill>
          <a:schemeClr val="tx1"/>
        </a:solidFill>
        <a:latin typeface="+mn-lt"/>
        <a:ea typeface="微软雅黑 Light" panose="020B0502040204020203" pitchFamily="34" charset="-122"/>
        <a:cs typeface="+mn-cs"/>
      </a:defRPr>
    </a:lvl3pPr>
    <a:lvl4pPr marL="1371600" algn="l" defTabSz="914400" rtl="0" eaLnBrk="1" latinLnBrk="0" hangingPunct="1">
      <a:defRPr sz="1200" kern="1200">
        <a:solidFill>
          <a:schemeClr val="tx1"/>
        </a:solidFill>
        <a:latin typeface="+mn-lt"/>
        <a:ea typeface="微软雅黑 Light" panose="020B0502040204020203" pitchFamily="34" charset="-122"/>
        <a:cs typeface="+mn-cs"/>
      </a:defRPr>
    </a:lvl4pPr>
    <a:lvl5pPr marL="1828800" algn="l" defTabSz="914400" rtl="0" eaLnBrk="1" latinLnBrk="0" hangingPunct="1">
      <a:defRPr sz="1200" kern="1200">
        <a:solidFill>
          <a:schemeClr val="tx1"/>
        </a:solidFill>
        <a:latin typeface="+mn-lt"/>
        <a:ea typeface="微软雅黑 Light" panose="020B0502040204020203"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432CAF-49F6-421F-9490-E47DD0DF80AB}" type="slidenum">
              <a:rPr lang="zh-CN" altLang="en-US" smtClean="0"/>
              <a:t>8</a:t>
            </a:fld>
            <a:endParaRPr lang="zh-CN" altLang="en-US"/>
          </a:p>
        </p:txBody>
      </p:sp>
    </p:spTree>
    <p:extLst>
      <p:ext uri="{BB962C8B-B14F-4D97-AF65-F5344CB8AC3E}">
        <p14:creationId xmlns:p14="http://schemas.microsoft.com/office/powerpoint/2010/main" val="34236036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B_제목 슬라이드">
    <p:spTree>
      <p:nvGrpSpPr>
        <p:cNvPr id="1" name=""/>
        <p:cNvGrpSpPr/>
        <p:nvPr/>
      </p:nvGrpSpPr>
      <p:grpSpPr>
        <a:xfrm>
          <a:off x="0" y="0"/>
          <a:ext cx="0" cy="0"/>
          <a:chOff x="0" y="0"/>
          <a:chExt cx="0" cy="0"/>
        </a:xfrm>
      </p:grpSpPr>
      <p:sp>
        <p:nvSpPr>
          <p:cNvPr id="44034" name="Rectangle 2"/>
          <p:cNvSpPr>
            <a:spLocks noGrp="1" noChangeArrowheads="1"/>
          </p:cNvSpPr>
          <p:nvPr>
            <p:ph type="ctrTitle"/>
          </p:nvPr>
        </p:nvSpPr>
        <p:spPr>
          <a:xfrm>
            <a:off x="0" y="1371600"/>
            <a:ext cx="12192000" cy="1447800"/>
          </a:xfrm>
          <a:solidFill>
            <a:srgbClr val="00B0F0"/>
          </a:solidFill>
          <a:effectLst/>
        </p:spPr>
        <p:txBody>
          <a:bodyPr anchor="ctr"/>
          <a:lstStyle>
            <a:lvl1pPr algn="ctr">
              <a:defRPr sz="4500" b="1">
                <a:solidFill>
                  <a:schemeClr val="bg1"/>
                </a:solidFill>
                <a:effectLst/>
                <a:latin typeface="微软雅黑 Light" panose="020B0502040204020203" pitchFamily="34" charset="-122"/>
                <a:ea typeface="微软雅黑 Light" panose="020B0502040204020203" pitchFamily="34" charset="-122"/>
                <a:cs typeface="Microsoft Sans Serif" panose="020B0604020202020204" pitchFamily="34" charset="0"/>
              </a:defRPr>
            </a:lvl1pPr>
          </a:lstStyle>
          <a:p>
            <a:endParaRPr lang="en-US" altLang="ko-KR" dirty="0"/>
          </a:p>
        </p:txBody>
      </p:sp>
      <p:pic>
        <p:nvPicPr>
          <p:cNvPr id="3" name="图片 2">
            <a:extLst>
              <a:ext uri="{FF2B5EF4-FFF2-40B4-BE49-F238E27FC236}">
                <a16:creationId xmlns:a16="http://schemas.microsoft.com/office/drawing/2014/main" xmlns="" id="{DC57C9A3-66CC-4FF7-A9EC-D0805087F34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622765" y="62345"/>
            <a:ext cx="1494420" cy="58604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Only" preserve="1">
  <p:cSld name="2_仅标题">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914401" y="219439"/>
            <a:ext cx="4800600" cy="519064"/>
          </a:xfrm>
          <a:prstGeom prst="rect">
            <a:avLst/>
          </a:prstGeom>
        </p:spPr>
        <p:txBody>
          <a:bodyPr anchor="ctr" anchorCtr="0"/>
          <a:lstStyle>
            <a:lvl1pPr>
              <a:defRPr sz="2800">
                <a:solidFill>
                  <a:schemeClr val="tx1">
                    <a:lumMod val="75000"/>
                    <a:lumOff val="25000"/>
                  </a:schemeClr>
                </a:solidFill>
                <a:latin typeface="Arial Black" panose="020B0A04020102020204" pitchFamily="34" charset="0"/>
                <a:ea typeface="微软雅黑 Light" panose="020B0502040204020203" pitchFamily="34" charset="-122"/>
              </a:defRPr>
            </a:lvl1pPr>
          </a:lstStyle>
          <a:p>
            <a:r>
              <a:rPr lang="zh-CN" altLang="en-US" dirty="0"/>
              <a:t>单击此处编辑母版标题样式</a:t>
            </a:r>
          </a:p>
        </p:txBody>
      </p:sp>
      <p:grpSp>
        <p:nvGrpSpPr>
          <p:cNvPr id="3" name="组合 2"/>
          <p:cNvGrpSpPr/>
          <p:nvPr userDrawn="1"/>
        </p:nvGrpSpPr>
        <p:grpSpPr>
          <a:xfrm>
            <a:off x="0" y="6550744"/>
            <a:ext cx="12192000" cy="322400"/>
            <a:chOff x="0" y="6550744"/>
            <a:chExt cx="12192000" cy="322400"/>
          </a:xfrm>
          <a:solidFill>
            <a:schemeClr val="tx2">
              <a:lumMod val="75000"/>
            </a:schemeClr>
          </a:solidFill>
        </p:grpSpPr>
        <p:sp>
          <p:nvSpPr>
            <p:cNvPr id="4" name="矩形 3"/>
            <p:cNvSpPr/>
            <p:nvPr/>
          </p:nvSpPr>
          <p:spPr>
            <a:xfrm>
              <a:off x="0" y="6550744"/>
              <a:ext cx="12192000" cy="3072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pic>
          <p:nvPicPr>
            <p:cNvPr id="5" name="Picture 2"/>
            <p:cNvPicPr>
              <a:picLocks noChangeAspect="1" noChangeArrowheads="1"/>
            </p:cNvPicPr>
            <p:nvPr/>
          </p:nvPicPr>
          <p:blipFill rotWithShape="1">
            <a:blip r:embed="rId2" cstate="email"/>
            <a:srcRect/>
            <a:stretch>
              <a:fillRect/>
            </a:stretch>
          </p:blipFill>
          <p:spPr bwMode="auto">
            <a:xfrm>
              <a:off x="0" y="6616700"/>
              <a:ext cx="12192000" cy="256444"/>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6" name="组合 5"/>
          <p:cNvGrpSpPr/>
          <p:nvPr userDrawn="1"/>
        </p:nvGrpSpPr>
        <p:grpSpPr>
          <a:xfrm>
            <a:off x="10955335" y="6488112"/>
            <a:ext cx="842965" cy="396504"/>
            <a:chOff x="10955335" y="6488112"/>
            <a:chExt cx="842965" cy="396504"/>
          </a:xfrm>
          <a:solidFill>
            <a:schemeClr val="tx2">
              <a:lumMod val="75000"/>
            </a:schemeClr>
          </a:solidFill>
        </p:grpSpPr>
        <p:sp>
          <p:nvSpPr>
            <p:cNvPr id="7" name="矩形 6"/>
            <p:cNvSpPr/>
            <p:nvPr/>
          </p:nvSpPr>
          <p:spPr>
            <a:xfrm>
              <a:off x="11137900" y="6488112"/>
              <a:ext cx="660400" cy="39650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Arial Black" panose="020B0A04020102020204" pitchFamily="34" charset="0"/>
                <a:ea typeface="微软雅黑 Light" panose="020B0502040204020203" pitchFamily="34" charset="-122"/>
              </a:endParaRPr>
            </a:p>
          </p:txBody>
        </p:sp>
        <p:sp>
          <p:nvSpPr>
            <p:cNvPr id="8" name="直角三角形 7"/>
            <p:cNvSpPr/>
            <p:nvPr/>
          </p:nvSpPr>
          <p:spPr>
            <a:xfrm flipH="1">
              <a:off x="10955335" y="6488112"/>
              <a:ext cx="180975" cy="12858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Arial Black" panose="020B0A04020102020204" pitchFamily="34" charset="0"/>
                <a:ea typeface="微软雅黑 Light" panose="020B0502040204020203" pitchFamily="34" charset="-122"/>
              </a:endParaRPr>
            </a:p>
          </p:txBody>
        </p:sp>
      </p:grpSp>
      <p:sp>
        <p:nvSpPr>
          <p:cNvPr id="9" name="矩形 8"/>
          <p:cNvSpPr/>
          <p:nvPr userDrawn="1"/>
        </p:nvSpPr>
        <p:spPr>
          <a:xfrm>
            <a:off x="11253399" y="6546168"/>
            <a:ext cx="421911" cy="307777"/>
          </a:xfrm>
          <a:prstGeom prst="rect">
            <a:avLst/>
          </a:prstGeom>
        </p:spPr>
        <p:txBody>
          <a:bodyPr wrap="none">
            <a:spAutoFit/>
          </a:bodyPr>
          <a:lstStyle/>
          <a:p>
            <a:pPr algn="ctr"/>
            <a:fld id="{55A55124-15F1-4085-9FF2-60582F9FC95A}" type="slidenum">
              <a:rPr lang="zh-CN" altLang="en-US" sz="1400" smtClean="0">
                <a:solidFill>
                  <a:schemeClr val="bg1"/>
                </a:solidFill>
                <a:latin typeface="Arial Black" panose="020B0A04020102020204" pitchFamily="34" charset="0"/>
                <a:ea typeface="微软雅黑 Light" panose="020B0502040204020203" pitchFamily="34" charset="-122"/>
              </a:rPr>
              <a:t>‹#›</a:t>
            </a:fld>
            <a:endParaRPr lang="zh-CN" altLang="en-US" sz="1400" dirty="0">
              <a:solidFill>
                <a:schemeClr val="bg1"/>
              </a:solidFill>
              <a:latin typeface="Arial Black" panose="020B0A04020102020204" pitchFamily="34" charset="0"/>
              <a:ea typeface="微软雅黑 Light" panose="020B0502040204020203" pitchFamily="34" charset="-122"/>
            </a:endParaRPr>
          </a:p>
        </p:txBody>
      </p:sp>
      <p:sp>
        <p:nvSpPr>
          <p:cNvPr id="16" name="矩形 15"/>
          <p:cNvSpPr/>
          <p:nvPr userDrawn="1"/>
        </p:nvSpPr>
        <p:spPr>
          <a:xfrm>
            <a:off x="217714" y="219439"/>
            <a:ext cx="377372" cy="51906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sp>
        <p:nvSpPr>
          <p:cNvPr id="17" name="矩形 16"/>
          <p:cNvSpPr/>
          <p:nvPr userDrawn="1"/>
        </p:nvSpPr>
        <p:spPr>
          <a:xfrm>
            <a:off x="682172" y="219439"/>
            <a:ext cx="145143" cy="51906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5_仅标题">
    <p:spTree>
      <p:nvGrpSpPr>
        <p:cNvPr id="1" name=""/>
        <p:cNvGrpSpPr/>
        <p:nvPr/>
      </p:nvGrpSpPr>
      <p:grpSpPr>
        <a:xfrm>
          <a:off x="0" y="0"/>
          <a:ext cx="0" cy="0"/>
          <a:chOff x="0" y="0"/>
          <a:chExt cx="0" cy="0"/>
        </a:xfrm>
      </p:grpSpPr>
      <p:sp>
        <p:nvSpPr>
          <p:cNvPr id="2" name="标题 1"/>
          <p:cNvSpPr>
            <a:spLocks noGrp="1"/>
          </p:cNvSpPr>
          <p:nvPr>
            <p:ph type="title"/>
          </p:nvPr>
        </p:nvSpPr>
        <p:spPr>
          <a:xfrm>
            <a:off x="914401" y="219439"/>
            <a:ext cx="4800600" cy="519064"/>
          </a:xfrm>
          <a:prstGeom prst="rect">
            <a:avLst/>
          </a:prstGeom>
        </p:spPr>
        <p:txBody>
          <a:bodyPr anchor="ctr" anchorCtr="0"/>
          <a:lstStyle>
            <a:lvl1pPr>
              <a:defRPr sz="2800">
                <a:solidFill>
                  <a:schemeClr val="tx1">
                    <a:lumMod val="75000"/>
                    <a:lumOff val="25000"/>
                  </a:schemeClr>
                </a:solidFill>
                <a:latin typeface="Arial Black" panose="020B0A04020102020204" pitchFamily="34" charset="0"/>
                <a:ea typeface="微软雅黑 Light" panose="020B0502040204020203" pitchFamily="34" charset="-122"/>
              </a:defRPr>
            </a:lvl1pPr>
          </a:lstStyle>
          <a:p>
            <a:r>
              <a:rPr lang="zh-CN" altLang="en-US" dirty="0"/>
              <a:t>单击此处编辑母版标题样式</a:t>
            </a:r>
          </a:p>
        </p:txBody>
      </p:sp>
      <p:grpSp>
        <p:nvGrpSpPr>
          <p:cNvPr id="3" name="组合 2"/>
          <p:cNvGrpSpPr/>
          <p:nvPr userDrawn="1"/>
        </p:nvGrpSpPr>
        <p:grpSpPr>
          <a:xfrm>
            <a:off x="0" y="6550744"/>
            <a:ext cx="12192000" cy="322400"/>
            <a:chOff x="0" y="6550744"/>
            <a:chExt cx="12192000" cy="322400"/>
          </a:xfrm>
          <a:solidFill>
            <a:schemeClr val="tx2">
              <a:lumMod val="75000"/>
            </a:schemeClr>
          </a:solidFill>
        </p:grpSpPr>
        <p:sp>
          <p:nvSpPr>
            <p:cNvPr id="4" name="矩形 3"/>
            <p:cNvSpPr/>
            <p:nvPr/>
          </p:nvSpPr>
          <p:spPr>
            <a:xfrm>
              <a:off x="0" y="6550744"/>
              <a:ext cx="12192000" cy="3072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pic>
          <p:nvPicPr>
            <p:cNvPr id="5" name="Picture 2"/>
            <p:cNvPicPr>
              <a:picLocks noChangeAspect="1" noChangeArrowheads="1"/>
            </p:cNvPicPr>
            <p:nvPr/>
          </p:nvPicPr>
          <p:blipFill rotWithShape="1">
            <a:blip r:embed="rId2" cstate="email"/>
            <a:srcRect/>
            <a:stretch>
              <a:fillRect/>
            </a:stretch>
          </p:blipFill>
          <p:spPr bwMode="auto">
            <a:xfrm>
              <a:off x="0" y="6616700"/>
              <a:ext cx="12192000" cy="256444"/>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6" name="组合 5"/>
          <p:cNvGrpSpPr/>
          <p:nvPr userDrawn="1"/>
        </p:nvGrpSpPr>
        <p:grpSpPr>
          <a:xfrm>
            <a:off x="10955335" y="6488112"/>
            <a:ext cx="842965" cy="396504"/>
            <a:chOff x="10955335" y="6488112"/>
            <a:chExt cx="842965" cy="396504"/>
          </a:xfrm>
          <a:solidFill>
            <a:schemeClr val="tx2">
              <a:lumMod val="75000"/>
            </a:schemeClr>
          </a:solidFill>
        </p:grpSpPr>
        <p:sp>
          <p:nvSpPr>
            <p:cNvPr id="7" name="矩形 6"/>
            <p:cNvSpPr/>
            <p:nvPr/>
          </p:nvSpPr>
          <p:spPr>
            <a:xfrm>
              <a:off x="11137900" y="6488112"/>
              <a:ext cx="660400" cy="39650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Arial Black" panose="020B0A04020102020204" pitchFamily="34" charset="0"/>
                <a:ea typeface="微软雅黑 Light" panose="020B0502040204020203" pitchFamily="34" charset="-122"/>
              </a:endParaRPr>
            </a:p>
          </p:txBody>
        </p:sp>
        <p:sp>
          <p:nvSpPr>
            <p:cNvPr id="8" name="直角三角形 7"/>
            <p:cNvSpPr/>
            <p:nvPr/>
          </p:nvSpPr>
          <p:spPr>
            <a:xfrm flipH="1">
              <a:off x="10955335" y="6488112"/>
              <a:ext cx="180975" cy="12858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Arial Black" panose="020B0A04020102020204" pitchFamily="34" charset="0"/>
                <a:ea typeface="微软雅黑 Light" panose="020B0502040204020203" pitchFamily="34" charset="-122"/>
              </a:endParaRPr>
            </a:p>
          </p:txBody>
        </p:sp>
      </p:grpSp>
      <p:sp>
        <p:nvSpPr>
          <p:cNvPr id="9" name="矩形 8"/>
          <p:cNvSpPr/>
          <p:nvPr userDrawn="1"/>
        </p:nvSpPr>
        <p:spPr>
          <a:xfrm>
            <a:off x="11253399" y="6546168"/>
            <a:ext cx="421911" cy="307777"/>
          </a:xfrm>
          <a:prstGeom prst="rect">
            <a:avLst/>
          </a:prstGeom>
        </p:spPr>
        <p:txBody>
          <a:bodyPr wrap="none">
            <a:spAutoFit/>
          </a:bodyPr>
          <a:lstStyle/>
          <a:p>
            <a:pPr algn="ctr"/>
            <a:fld id="{55A55124-15F1-4085-9FF2-60582F9FC95A}" type="slidenum">
              <a:rPr lang="zh-CN" altLang="en-US" sz="1400" smtClean="0">
                <a:solidFill>
                  <a:schemeClr val="bg1"/>
                </a:solidFill>
                <a:latin typeface="Arial Black" panose="020B0A04020102020204" pitchFamily="34" charset="0"/>
                <a:ea typeface="微软雅黑 Light" panose="020B0502040204020203" pitchFamily="34" charset="-122"/>
              </a:rPr>
              <a:t>‹#›</a:t>
            </a:fld>
            <a:endParaRPr lang="zh-CN" altLang="en-US" sz="1400" dirty="0">
              <a:solidFill>
                <a:schemeClr val="bg1"/>
              </a:solidFill>
              <a:latin typeface="Arial Black" panose="020B0A04020102020204" pitchFamily="34" charset="0"/>
              <a:ea typeface="微软雅黑 Light" panose="020B0502040204020203" pitchFamily="34" charset="-122"/>
            </a:endParaRPr>
          </a:p>
        </p:txBody>
      </p:sp>
      <p:sp>
        <p:nvSpPr>
          <p:cNvPr id="16" name="矩形 15"/>
          <p:cNvSpPr/>
          <p:nvPr userDrawn="1"/>
        </p:nvSpPr>
        <p:spPr>
          <a:xfrm>
            <a:off x="217714" y="219439"/>
            <a:ext cx="377372" cy="51906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sp>
        <p:nvSpPr>
          <p:cNvPr id="17" name="矩形 16"/>
          <p:cNvSpPr/>
          <p:nvPr userDrawn="1"/>
        </p:nvSpPr>
        <p:spPr>
          <a:xfrm>
            <a:off x="682172" y="219439"/>
            <a:ext cx="145143" cy="51906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spTree>
    <p:extLst>
      <p:ext uri="{BB962C8B-B14F-4D97-AF65-F5344CB8AC3E}">
        <p14:creationId xmlns:p14="http://schemas.microsoft.com/office/powerpoint/2010/main" val="1395511864"/>
      </p:ext>
    </p:extLst>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3_仅标题">
    <p:spTree>
      <p:nvGrpSpPr>
        <p:cNvPr id="1" name=""/>
        <p:cNvGrpSpPr/>
        <p:nvPr/>
      </p:nvGrpSpPr>
      <p:grpSpPr>
        <a:xfrm>
          <a:off x="0" y="0"/>
          <a:ext cx="0" cy="0"/>
          <a:chOff x="0" y="0"/>
          <a:chExt cx="0" cy="0"/>
        </a:xfrm>
      </p:grpSpPr>
      <p:sp>
        <p:nvSpPr>
          <p:cNvPr id="2" name="标题 1"/>
          <p:cNvSpPr>
            <a:spLocks noGrp="1"/>
          </p:cNvSpPr>
          <p:nvPr>
            <p:ph type="title"/>
          </p:nvPr>
        </p:nvSpPr>
        <p:spPr>
          <a:xfrm>
            <a:off x="827315" y="219439"/>
            <a:ext cx="4800600" cy="519064"/>
          </a:xfrm>
          <a:prstGeom prst="rect">
            <a:avLst/>
          </a:prstGeom>
        </p:spPr>
        <p:txBody>
          <a:bodyPr anchor="ctr" anchorCtr="0"/>
          <a:lstStyle>
            <a:lvl1pPr>
              <a:defRPr sz="2800">
                <a:solidFill>
                  <a:schemeClr val="tx1">
                    <a:lumMod val="50000"/>
                    <a:lumOff val="50000"/>
                  </a:schemeClr>
                </a:solidFill>
                <a:latin typeface="Arial Black" panose="020B0A04020102020204" pitchFamily="34" charset="0"/>
                <a:ea typeface="微软雅黑 Light" panose="020B0502040204020203" pitchFamily="34" charset="-122"/>
              </a:defRPr>
            </a:lvl1pPr>
          </a:lstStyle>
          <a:p>
            <a:r>
              <a:rPr lang="zh-CN" altLang="en-US" dirty="0"/>
              <a:t>单击此处编辑母版标题样式</a:t>
            </a:r>
          </a:p>
        </p:txBody>
      </p:sp>
      <p:grpSp>
        <p:nvGrpSpPr>
          <p:cNvPr id="3" name="组合 2"/>
          <p:cNvGrpSpPr/>
          <p:nvPr userDrawn="1"/>
        </p:nvGrpSpPr>
        <p:grpSpPr>
          <a:xfrm>
            <a:off x="0" y="6550744"/>
            <a:ext cx="12192000" cy="322400"/>
            <a:chOff x="0" y="6550744"/>
            <a:chExt cx="12192000" cy="322400"/>
          </a:xfrm>
          <a:solidFill>
            <a:schemeClr val="tx2">
              <a:lumMod val="75000"/>
            </a:schemeClr>
          </a:solidFill>
        </p:grpSpPr>
        <p:sp>
          <p:nvSpPr>
            <p:cNvPr id="4" name="矩形 3"/>
            <p:cNvSpPr/>
            <p:nvPr/>
          </p:nvSpPr>
          <p:spPr>
            <a:xfrm>
              <a:off x="0" y="6550744"/>
              <a:ext cx="12192000" cy="3072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pic>
          <p:nvPicPr>
            <p:cNvPr id="5" name="Picture 2"/>
            <p:cNvPicPr>
              <a:picLocks noChangeAspect="1" noChangeArrowheads="1"/>
            </p:cNvPicPr>
            <p:nvPr/>
          </p:nvPicPr>
          <p:blipFill rotWithShape="1">
            <a:blip r:embed="rId2" cstate="email"/>
            <a:srcRect/>
            <a:stretch>
              <a:fillRect/>
            </a:stretch>
          </p:blipFill>
          <p:spPr bwMode="auto">
            <a:xfrm>
              <a:off x="0" y="6616700"/>
              <a:ext cx="12192000" cy="256444"/>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6" name="组合 5"/>
          <p:cNvGrpSpPr/>
          <p:nvPr userDrawn="1"/>
        </p:nvGrpSpPr>
        <p:grpSpPr>
          <a:xfrm>
            <a:off x="10955335" y="6488112"/>
            <a:ext cx="842965" cy="396504"/>
            <a:chOff x="10955335" y="6488112"/>
            <a:chExt cx="842965" cy="396504"/>
          </a:xfrm>
          <a:solidFill>
            <a:schemeClr val="tx2">
              <a:lumMod val="75000"/>
            </a:schemeClr>
          </a:solidFill>
        </p:grpSpPr>
        <p:sp>
          <p:nvSpPr>
            <p:cNvPr id="7" name="矩形 6"/>
            <p:cNvSpPr/>
            <p:nvPr/>
          </p:nvSpPr>
          <p:spPr>
            <a:xfrm>
              <a:off x="11137900" y="6488112"/>
              <a:ext cx="660400" cy="39650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Arial Black" panose="020B0A04020102020204" pitchFamily="34" charset="0"/>
                <a:ea typeface="微软雅黑 Light" panose="020B0502040204020203" pitchFamily="34" charset="-122"/>
              </a:endParaRPr>
            </a:p>
          </p:txBody>
        </p:sp>
        <p:sp>
          <p:nvSpPr>
            <p:cNvPr id="8" name="直角三角形 7"/>
            <p:cNvSpPr/>
            <p:nvPr/>
          </p:nvSpPr>
          <p:spPr>
            <a:xfrm flipH="1">
              <a:off x="10955335" y="6488112"/>
              <a:ext cx="180975" cy="12858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Arial Black" panose="020B0A04020102020204" pitchFamily="34" charset="0"/>
                <a:ea typeface="微软雅黑 Light" panose="020B0502040204020203" pitchFamily="34" charset="-122"/>
              </a:endParaRPr>
            </a:p>
          </p:txBody>
        </p:sp>
      </p:grpSp>
      <p:sp>
        <p:nvSpPr>
          <p:cNvPr id="9" name="矩形 8"/>
          <p:cNvSpPr/>
          <p:nvPr userDrawn="1"/>
        </p:nvSpPr>
        <p:spPr>
          <a:xfrm>
            <a:off x="11253399" y="6546168"/>
            <a:ext cx="421911" cy="307777"/>
          </a:xfrm>
          <a:prstGeom prst="rect">
            <a:avLst/>
          </a:prstGeom>
        </p:spPr>
        <p:txBody>
          <a:bodyPr wrap="none">
            <a:spAutoFit/>
          </a:bodyPr>
          <a:lstStyle/>
          <a:p>
            <a:pPr algn="ctr"/>
            <a:fld id="{55A55124-15F1-4085-9FF2-60582F9FC95A}" type="slidenum">
              <a:rPr lang="zh-CN" altLang="en-US" sz="1400" smtClean="0">
                <a:solidFill>
                  <a:schemeClr val="bg1"/>
                </a:solidFill>
                <a:latin typeface="Arial Black" panose="020B0A04020102020204" pitchFamily="34" charset="0"/>
                <a:ea typeface="微软雅黑 Light" panose="020B0502040204020203" pitchFamily="34" charset="-122"/>
              </a:rPr>
              <a:t>‹#›</a:t>
            </a:fld>
            <a:endParaRPr lang="zh-CN" altLang="en-US" sz="1400" dirty="0">
              <a:solidFill>
                <a:schemeClr val="bg1"/>
              </a:solidFill>
              <a:latin typeface="Arial Black" panose="020B0A04020102020204" pitchFamily="34" charset="0"/>
              <a:ea typeface="微软雅黑 Light" panose="020B0502040204020203" pitchFamily="34" charset="-122"/>
            </a:endParaRPr>
          </a:p>
        </p:txBody>
      </p:sp>
      <p:sp>
        <p:nvSpPr>
          <p:cNvPr id="13" name="矩形 12"/>
          <p:cNvSpPr/>
          <p:nvPr userDrawn="1"/>
        </p:nvSpPr>
        <p:spPr>
          <a:xfrm>
            <a:off x="217714" y="219439"/>
            <a:ext cx="377372" cy="51906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sp>
        <p:nvSpPr>
          <p:cNvPr id="14" name="矩形 13"/>
          <p:cNvSpPr/>
          <p:nvPr userDrawn="1"/>
        </p:nvSpPr>
        <p:spPr>
          <a:xfrm>
            <a:off x="682172" y="219439"/>
            <a:ext cx="145143" cy="51906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4_仅标题">
    <p:spTree>
      <p:nvGrpSpPr>
        <p:cNvPr id="1" name=""/>
        <p:cNvGrpSpPr/>
        <p:nvPr/>
      </p:nvGrpSpPr>
      <p:grpSpPr>
        <a:xfrm>
          <a:off x="0" y="0"/>
          <a:ext cx="0" cy="0"/>
          <a:chOff x="0" y="0"/>
          <a:chExt cx="0" cy="0"/>
        </a:xfrm>
      </p:grpSpPr>
      <p:sp>
        <p:nvSpPr>
          <p:cNvPr id="2" name="标题 1"/>
          <p:cNvSpPr>
            <a:spLocks noGrp="1"/>
          </p:cNvSpPr>
          <p:nvPr>
            <p:ph type="title"/>
          </p:nvPr>
        </p:nvSpPr>
        <p:spPr>
          <a:xfrm>
            <a:off x="827315" y="221164"/>
            <a:ext cx="4800600" cy="519064"/>
          </a:xfrm>
          <a:prstGeom prst="rect">
            <a:avLst/>
          </a:prstGeom>
        </p:spPr>
        <p:txBody>
          <a:bodyPr anchor="ctr" anchorCtr="0"/>
          <a:lstStyle>
            <a:lvl1pPr>
              <a:defRPr sz="2800">
                <a:solidFill>
                  <a:schemeClr val="tx1">
                    <a:lumMod val="75000"/>
                    <a:lumOff val="25000"/>
                  </a:schemeClr>
                </a:solidFill>
                <a:latin typeface="Arial Black" panose="020B0A04020102020204" pitchFamily="34" charset="0"/>
                <a:ea typeface="微软雅黑 Light" panose="020B0502040204020203" pitchFamily="34" charset="-122"/>
              </a:defRPr>
            </a:lvl1pPr>
          </a:lstStyle>
          <a:p>
            <a:r>
              <a:rPr lang="zh-CN" altLang="en-US" dirty="0"/>
              <a:t>单击此处编辑母版标题样式</a:t>
            </a:r>
          </a:p>
        </p:txBody>
      </p:sp>
      <p:grpSp>
        <p:nvGrpSpPr>
          <p:cNvPr id="3" name="组合 2"/>
          <p:cNvGrpSpPr/>
          <p:nvPr userDrawn="1"/>
        </p:nvGrpSpPr>
        <p:grpSpPr>
          <a:xfrm>
            <a:off x="0" y="6550744"/>
            <a:ext cx="12192000" cy="322400"/>
            <a:chOff x="0" y="6550744"/>
            <a:chExt cx="12192000" cy="322400"/>
          </a:xfrm>
        </p:grpSpPr>
        <p:sp>
          <p:nvSpPr>
            <p:cNvPr id="4" name="矩形 3"/>
            <p:cNvSpPr/>
            <p:nvPr/>
          </p:nvSpPr>
          <p:spPr>
            <a:xfrm>
              <a:off x="0" y="6550744"/>
              <a:ext cx="12192000" cy="307256"/>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pic>
          <p:nvPicPr>
            <p:cNvPr id="5" name="Picture 2"/>
            <p:cNvPicPr>
              <a:picLocks noChangeAspect="1" noChangeArrowheads="1"/>
            </p:cNvPicPr>
            <p:nvPr/>
          </p:nvPicPr>
          <p:blipFill rotWithShape="1">
            <a:blip r:embed="rId2" cstate="email"/>
            <a:srcRect/>
            <a:stretch>
              <a:fillRect/>
            </a:stretch>
          </p:blipFill>
          <p:spPr bwMode="auto">
            <a:xfrm>
              <a:off x="0" y="6616700"/>
              <a:ext cx="12192000" cy="256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6" name="组合 5"/>
          <p:cNvGrpSpPr/>
          <p:nvPr userDrawn="1"/>
        </p:nvGrpSpPr>
        <p:grpSpPr>
          <a:xfrm>
            <a:off x="10955335" y="6488112"/>
            <a:ext cx="842965" cy="396504"/>
            <a:chOff x="10955335" y="6488112"/>
            <a:chExt cx="842965" cy="396504"/>
          </a:xfrm>
          <a:solidFill>
            <a:schemeClr val="tx2">
              <a:lumMod val="75000"/>
            </a:schemeClr>
          </a:solidFill>
        </p:grpSpPr>
        <p:sp>
          <p:nvSpPr>
            <p:cNvPr id="7" name="矩形 6"/>
            <p:cNvSpPr/>
            <p:nvPr/>
          </p:nvSpPr>
          <p:spPr>
            <a:xfrm>
              <a:off x="11137900" y="6488112"/>
              <a:ext cx="660400" cy="39650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Arial Black" panose="020B0A04020102020204" pitchFamily="34" charset="0"/>
                <a:ea typeface="微软雅黑 Light" panose="020B0502040204020203" pitchFamily="34" charset="-122"/>
              </a:endParaRPr>
            </a:p>
          </p:txBody>
        </p:sp>
        <p:sp>
          <p:nvSpPr>
            <p:cNvPr id="8" name="直角三角形 7"/>
            <p:cNvSpPr/>
            <p:nvPr/>
          </p:nvSpPr>
          <p:spPr>
            <a:xfrm flipH="1">
              <a:off x="10955335" y="6488112"/>
              <a:ext cx="180975" cy="12858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Arial Black" panose="020B0A04020102020204" pitchFamily="34" charset="0"/>
                <a:ea typeface="微软雅黑 Light" panose="020B0502040204020203" pitchFamily="34" charset="-122"/>
              </a:endParaRPr>
            </a:p>
          </p:txBody>
        </p:sp>
      </p:grpSp>
      <p:sp>
        <p:nvSpPr>
          <p:cNvPr id="9" name="矩形 8"/>
          <p:cNvSpPr/>
          <p:nvPr userDrawn="1"/>
        </p:nvSpPr>
        <p:spPr>
          <a:xfrm>
            <a:off x="11253399" y="6546168"/>
            <a:ext cx="421911" cy="307777"/>
          </a:xfrm>
          <a:prstGeom prst="rect">
            <a:avLst/>
          </a:prstGeom>
        </p:spPr>
        <p:txBody>
          <a:bodyPr wrap="none">
            <a:spAutoFit/>
          </a:bodyPr>
          <a:lstStyle/>
          <a:p>
            <a:pPr algn="ctr"/>
            <a:fld id="{55A55124-15F1-4085-9FF2-60582F9FC95A}" type="slidenum">
              <a:rPr lang="zh-CN" altLang="en-US" sz="1400" smtClean="0">
                <a:solidFill>
                  <a:schemeClr val="bg1"/>
                </a:solidFill>
                <a:latin typeface="Arial Black" panose="020B0A04020102020204" pitchFamily="34" charset="0"/>
                <a:ea typeface="微软雅黑 Light" panose="020B0502040204020203" pitchFamily="34" charset="-122"/>
              </a:rPr>
              <a:t>‹#›</a:t>
            </a:fld>
            <a:endParaRPr lang="zh-CN" altLang="en-US" sz="1400" dirty="0">
              <a:solidFill>
                <a:schemeClr val="bg1"/>
              </a:solidFill>
              <a:latin typeface="Arial Black" panose="020B0A04020102020204" pitchFamily="34" charset="0"/>
              <a:ea typeface="微软雅黑 Light" panose="020B0502040204020203" pitchFamily="34" charset="-122"/>
            </a:endParaRPr>
          </a:p>
        </p:txBody>
      </p:sp>
      <p:sp>
        <p:nvSpPr>
          <p:cNvPr id="16" name="矩形 15"/>
          <p:cNvSpPr/>
          <p:nvPr userDrawn="1"/>
        </p:nvSpPr>
        <p:spPr>
          <a:xfrm>
            <a:off x="217714" y="219439"/>
            <a:ext cx="377372" cy="51906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sp>
        <p:nvSpPr>
          <p:cNvPr id="17" name="矩形 16"/>
          <p:cNvSpPr/>
          <p:nvPr userDrawn="1"/>
        </p:nvSpPr>
        <p:spPr>
          <a:xfrm>
            <a:off x="682172" y="219439"/>
            <a:ext cx="145143" cy="51906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grpSp>
        <p:nvGrpSpPr>
          <p:cNvPr id="3" name="组合 2"/>
          <p:cNvGrpSpPr/>
          <p:nvPr userDrawn="1"/>
        </p:nvGrpSpPr>
        <p:grpSpPr>
          <a:xfrm>
            <a:off x="0" y="6550744"/>
            <a:ext cx="12192000" cy="322400"/>
            <a:chOff x="0" y="6550744"/>
            <a:chExt cx="12192000" cy="322400"/>
          </a:xfrm>
        </p:grpSpPr>
        <p:sp>
          <p:nvSpPr>
            <p:cNvPr id="4" name="矩形 3"/>
            <p:cNvSpPr/>
            <p:nvPr/>
          </p:nvSpPr>
          <p:spPr>
            <a:xfrm>
              <a:off x="0" y="6550744"/>
              <a:ext cx="12192000" cy="307256"/>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pic>
          <p:nvPicPr>
            <p:cNvPr id="5" name="Picture 2"/>
            <p:cNvPicPr>
              <a:picLocks noChangeAspect="1" noChangeArrowheads="1"/>
            </p:cNvPicPr>
            <p:nvPr/>
          </p:nvPicPr>
          <p:blipFill rotWithShape="1">
            <a:blip r:embed="rId2" cstate="email"/>
            <a:srcRect/>
            <a:stretch>
              <a:fillRect/>
            </a:stretch>
          </p:blipFill>
          <p:spPr bwMode="auto">
            <a:xfrm>
              <a:off x="0" y="6616700"/>
              <a:ext cx="12192000" cy="256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6" name="组合 5"/>
          <p:cNvGrpSpPr/>
          <p:nvPr userDrawn="1"/>
        </p:nvGrpSpPr>
        <p:grpSpPr>
          <a:xfrm>
            <a:off x="10955335" y="6488112"/>
            <a:ext cx="842965" cy="396504"/>
            <a:chOff x="10955335" y="6488112"/>
            <a:chExt cx="842965" cy="396504"/>
          </a:xfrm>
          <a:solidFill>
            <a:schemeClr val="tx2">
              <a:lumMod val="75000"/>
            </a:schemeClr>
          </a:solidFill>
        </p:grpSpPr>
        <p:sp>
          <p:nvSpPr>
            <p:cNvPr id="7" name="矩形 6"/>
            <p:cNvSpPr/>
            <p:nvPr/>
          </p:nvSpPr>
          <p:spPr>
            <a:xfrm>
              <a:off x="11137900" y="6488112"/>
              <a:ext cx="660400" cy="39650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sp>
          <p:nvSpPr>
            <p:cNvPr id="8" name="直角三角形 7"/>
            <p:cNvSpPr/>
            <p:nvPr/>
          </p:nvSpPr>
          <p:spPr>
            <a:xfrm flipH="1">
              <a:off x="10955335" y="6488112"/>
              <a:ext cx="180975" cy="12858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grpSp>
      <p:sp>
        <p:nvSpPr>
          <p:cNvPr id="11" name="矩形 10"/>
          <p:cNvSpPr/>
          <p:nvPr userDrawn="1"/>
        </p:nvSpPr>
        <p:spPr>
          <a:xfrm>
            <a:off x="11253399" y="6546168"/>
            <a:ext cx="421911" cy="307777"/>
          </a:xfrm>
          <a:prstGeom prst="rect">
            <a:avLst/>
          </a:prstGeom>
        </p:spPr>
        <p:txBody>
          <a:bodyPr wrap="none">
            <a:spAutoFit/>
          </a:bodyPr>
          <a:lstStyle/>
          <a:p>
            <a:pPr algn="ctr"/>
            <a:fld id="{55A55124-15F1-4085-9FF2-60582F9FC95A}" type="slidenum">
              <a:rPr lang="zh-CN" altLang="en-US" sz="1400" smtClean="0">
                <a:solidFill>
                  <a:schemeClr val="bg1"/>
                </a:solidFill>
                <a:latin typeface="Arial Black" panose="020B0A04020102020204" pitchFamily="34" charset="0"/>
                <a:ea typeface="微软雅黑 Light" panose="020B0502040204020203" pitchFamily="34" charset="-122"/>
              </a:rPr>
              <a:t>‹#›</a:t>
            </a:fld>
            <a:endParaRPr lang="zh-CN" altLang="en-US" sz="1400" dirty="0">
              <a:solidFill>
                <a:schemeClr val="bg1"/>
              </a:solidFill>
              <a:latin typeface="Arial Black" panose="020B0A04020102020204" pitchFamily="34" charset="0"/>
              <a:ea typeface="微软雅黑 Light" panose="020B0502040204020203"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710591"/>
          </a:xfrm>
          <a:prstGeom prst="rect">
            <a:avLst/>
          </a:prstGeom>
        </p:spPr>
      </p:pic>
    </p:spTree>
    <p:extLst>
      <p:ext uri="{BB962C8B-B14F-4D97-AF65-F5344CB8AC3E}">
        <p14:creationId xmlns:p14="http://schemas.microsoft.com/office/powerpoint/2010/main" val="2420314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0">
            <a:lum/>
          </a:blip>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6" r:id="rId1"/>
    <p:sldLayoutId id="2147483651" r:id="rId2"/>
    <p:sldLayoutId id="2147483657" r:id="rId3"/>
    <p:sldLayoutId id="2147483652" r:id="rId4"/>
    <p:sldLayoutId id="2147483653" r:id="rId5"/>
    <p:sldLayoutId id="2147483654" r:id="rId6"/>
    <p:sldLayoutId id="2147483655" r:id="rId7"/>
    <p:sldLayoutId id="2147483658" r:id="rId8"/>
  </p:sldLayoutIdLst>
  <mc:AlternateContent xmlns:mc="http://schemas.openxmlformats.org/markup-compatibility/2006" xmlns:p14="http://schemas.microsoft.com/office/powerpoint/2010/main">
    <mc:Choice Requires="p14">
      <p:transition spd="slow" p14:dur="1600"/>
    </mc:Choice>
    <mc:Fallback xmlns="">
      <p:transition spd="slow"/>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8.xml"/><Relationship Id="rId5" Type="http://schemas.openxmlformats.org/officeDocument/2006/relationships/image" Target="../media/image11.pn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375371" y="2228671"/>
            <a:ext cx="9805647" cy="1200329"/>
          </a:xfrm>
          <a:prstGeom prst="rect">
            <a:avLst/>
          </a:prstGeom>
          <a:noFill/>
        </p:spPr>
        <p:txBody>
          <a:bodyPr wrap="square" rtlCol="0">
            <a:spAutoFit/>
          </a:bodyPr>
          <a:lstStyle/>
          <a:p>
            <a:pPr algn="ctr"/>
            <a:r>
              <a:rPr lang="zh-CN" altLang="en-US" sz="7200" dirty="0">
                <a:latin typeface="+mj-lt"/>
              </a:rPr>
              <a:t>维修进度查询</a:t>
            </a:r>
            <a:endParaRPr lang="zh-CN" altLang="en-US" sz="3600" dirty="0">
              <a:latin typeface="+mj-lt"/>
            </a:endParaRPr>
          </a:p>
        </p:txBody>
      </p:sp>
      <p:sp>
        <p:nvSpPr>
          <p:cNvPr id="3" name="文本框 2">
            <a:extLst>
              <a:ext uri="{FF2B5EF4-FFF2-40B4-BE49-F238E27FC236}">
                <a16:creationId xmlns:a16="http://schemas.microsoft.com/office/drawing/2014/main" xmlns="" id="{FBE666DC-30ED-4983-AD23-2F705808ECA0}"/>
              </a:ext>
            </a:extLst>
          </p:cNvPr>
          <p:cNvSpPr txBox="1"/>
          <p:nvPr/>
        </p:nvSpPr>
        <p:spPr>
          <a:xfrm>
            <a:off x="4725527" y="4870094"/>
            <a:ext cx="2339102" cy="523220"/>
          </a:xfrm>
          <a:prstGeom prst="rect">
            <a:avLst/>
          </a:prstGeom>
          <a:noFill/>
        </p:spPr>
        <p:txBody>
          <a:bodyPr wrap="none" rtlCol="0">
            <a:spAutoFit/>
          </a:bodyPr>
          <a:lstStyle/>
          <a:p>
            <a:r>
              <a:rPr lang="zh-CN" altLang="en-US" sz="2800" dirty="0">
                <a:latin typeface="+mj-lt"/>
              </a:rPr>
              <a:t>编写：李军炬</a:t>
            </a:r>
          </a:p>
        </p:txBody>
      </p:sp>
      <p:sp>
        <p:nvSpPr>
          <p:cNvPr id="4" name="文本框 3">
            <a:extLst>
              <a:ext uri="{FF2B5EF4-FFF2-40B4-BE49-F238E27FC236}">
                <a16:creationId xmlns:a16="http://schemas.microsoft.com/office/drawing/2014/main" xmlns="" id="{22A70793-5391-4D12-B44E-534BCC8AE00C}"/>
              </a:ext>
            </a:extLst>
          </p:cNvPr>
          <p:cNvSpPr txBox="1"/>
          <p:nvPr/>
        </p:nvSpPr>
        <p:spPr>
          <a:xfrm>
            <a:off x="4725527" y="5626501"/>
            <a:ext cx="3105337" cy="523220"/>
          </a:xfrm>
          <a:prstGeom prst="rect">
            <a:avLst/>
          </a:prstGeom>
          <a:noFill/>
        </p:spPr>
        <p:txBody>
          <a:bodyPr wrap="none" rtlCol="0">
            <a:spAutoFit/>
          </a:bodyPr>
          <a:lstStyle/>
          <a:p>
            <a:r>
              <a:rPr lang="zh-CN" altLang="en-US" sz="2800" dirty="0">
                <a:latin typeface="+mj-lt"/>
              </a:rPr>
              <a:t>日期：</a:t>
            </a:r>
            <a:r>
              <a:rPr lang="en-US" altLang="zh-CN" sz="2800" dirty="0">
                <a:latin typeface="+mj-lt"/>
              </a:rPr>
              <a:t>2022-10-22</a:t>
            </a:r>
            <a:endParaRPr lang="zh-CN" altLang="en-US" sz="2800" dirty="0">
              <a:latin typeface="+mj-lt"/>
            </a:endParaRPr>
          </a:p>
        </p:txBody>
      </p:sp>
      <p:sp>
        <p:nvSpPr>
          <p:cNvPr id="5" name="矩形 4">
            <a:extLst>
              <a:ext uri="{FF2B5EF4-FFF2-40B4-BE49-F238E27FC236}">
                <a16:creationId xmlns:a16="http://schemas.microsoft.com/office/drawing/2014/main" xmlns="" id="{D7F280E3-1C89-4F8F-AD51-D3B68471A154}"/>
              </a:ext>
            </a:extLst>
          </p:cNvPr>
          <p:cNvSpPr/>
          <p:nvPr/>
        </p:nvSpPr>
        <p:spPr>
          <a:xfrm>
            <a:off x="3230194" y="3369709"/>
            <a:ext cx="6096000" cy="523220"/>
          </a:xfrm>
          <a:prstGeom prst="rect">
            <a:avLst/>
          </a:prstGeom>
        </p:spPr>
        <p:txBody>
          <a:bodyPr>
            <a:spAutoFit/>
          </a:bodyPr>
          <a:lstStyle/>
          <a:p>
            <a:pPr algn="ctr"/>
            <a:r>
              <a:rPr lang="zh-CN" altLang="en-US" sz="2800" dirty="0">
                <a:solidFill>
                  <a:srgbClr val="FF0000"/>
                </a:solidFill>
                <a:latin typeface="Times New Roman" panose="02020603050405020304" pitchFamily="18" charset="0"/>
                <a:cs typeface="Times New Roman" panose="02020603050405020304" pitchFamily="18" charset="0"/>
              </a:rPr>
              <a:t>Truy vấn tiến độ sửa chữa</a:t>
            </a:r>
          </a:p>
        </p:txBody>
      </p:sp>
    </p:spTree>
  </p:cSld>
  <p:clrMapOvr>
    <a:masterClrMapping/>
  </p:clrMapOvr>
  <mc:AlternateContent xmlns:mc="http://schemas.openxmlformats.org/markup-compatibility/2006" xmlns:p14="http://schemas.microsoft.com/office/powerpoint/2010/main">
    <mc:Choice Requires="p14">
      <p:transition p14:dur="10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27315" y="219439"/>
            <a:ext cx="1160876" cy="519064"/>
          </a:xfrm>
        </p:spPr>
        <p:txBody>
          <a:bodyPr/>
          <a:lstStyle/>
          <a:p>
            <a:r>
              <a:rPr lang="en-US" altLang="zh-CN" dirty="0"/>
              <a:t> </a:t>
            </a:r>
            <a:r>
              <a:rPr lang="zh-CN" altLang="en-US" dirty="0"/>
              <a:t>中文</a:t>
            </a:r>
            <a:endParaRPr lang="zh-CN" altLang="en-US" sz="1800" dirty="0">
              <a:solidFill>
                <a:srgbClr val="FF0000"/>
              </a:solidFill>
            </a:endParaRPr>
          </a:p>
        </p:txBody>
      </p:sp>
      <p:sp>
        <p:nvSpPr>
          <p:cNvPr id="7" name="文本框 6">
            <a:extLst>
              <a:ext uri="{FF2B5EF4-FFF2-40B4-BE49-F238E27FC236}">
                <a16:creationId xmlns:a16="http://schemas.microsoft.com/office/drawing/2014/main" xmlns="" id="{09E9CB46-DB38-4F0D-B8BF-996FA9111C12}"/>
              </a:ext>
            </a:extLst>
          </p:cNvPr>
          <p:cNvSpPr txBox="1"/>
          <p:nvPr/>
        </p:nvSpPr>
        <p:spPr>
          <a:xfrm>
            <a:off x="1074378" y="834709"/>
            <a:ext cx="5668539" cy="800219"/>
          </a:xfrm>
          <a:prstGeom prst="rect">
            <a:avLst/>
          </a:prstGeom>
          <a:noFill/>
        </p:spPr>
        <p:txBody>
          <a:bodyPr wrap="none" rtlCol="0">
            <a:spAutoFit/>
          </a:bodyPr>
          <a:lstStyle/>
          <a:p>
            <a:r>
              <a:rPr lang="en-US" altLang="zh-CN" dirty="0">
                <a:latin typeface="Times New Roman" panose="02020603050405020304" pitchFamily="18" charset="0"/>
                <a:cs typeface="Times New Roman" panose="02020603050405020304" pitchFamily="18" charset="0"/>
              </a:rPr>
              <a:t>1</a:t>
            </a:r>
            <a:r>
              <a:rPr lang="zh-CN" altLang="en-US" dirty="0">
                <a:latin typeface="Times New Roman" panose="02020603050405020304" pitchFamily="18" charset="0"/>
                <a:cs typeface="Times New Roman" panose="02020603050405020304" pitchFamily="18" charset="0"/>
              </a:rPr>
              <a:t>、选择主菜单功能区的“维修中心”功能</a:t>
            </a:r>
            <a:endParaRPr lang="en-US" altLang="zh-CN" dirty="0">
              <a:latin typeface="Times New Roman" panose="02020603050405020304" pitchFamily="18" charset="0"/>
              <a:cs typeface="Times New Roman" panose="02020603050405020304" pitchFamily="18" charset="0"/>
            </a:endParaRPr>
          </a:p>
          <a:p>
            <a:r>
              <a:rPr lang="en-US" altLang="zh-CN" sz="1400" dirty="0">
                <a:solidFill>
                  <a:srgbClr val="FF0000"/>
                </a:solidFill>
                <a:latin typeface="Times New Roman" panose="02020603050405020304" pitchFamily="18" charset="0"/>
                <a:cs typeface="Times New Roman" panose="02020603050405020304" pitchFamily="18" charset="0"/>
              </a:rPr>
              <a:t>1, </a:t>
            </a:r>
            <a:r>
              <a:rPr lang="en-US" altLang="zh-CN" sz="1400" dirty="0" err="1">
                <a:solidFill>
                  <a:srgbClr val="FF0000"/>
                </a:solidFill>
                <a:latin typeface="Times New Roman" panose="02020603050405020304" pitchFamily="18" charset="0"/>
                <a:cs typeface="Times New Roman" panose="02020603050405020304" pitchFamily="18" charset="0"/>
              </a:rPr>
              <a:t>chọn</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chức</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năng</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trung</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tâm</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sửa</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chữa</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của</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khu</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vực</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chức</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năng</a:t>
            </a:r>
            <a:r>
              <a:rPr lang="en-US" altLang="zh-CN" sz="1400" dirty="0">
                <a:solidFill>
                  <a:srgbClr val="FF0000"/>
                </a:solidFill>
                <a:latin typeface="Times New Roman" panose="02020603050405020304" pitchFamily="18" charset="0"/>
                <a:cs typeface="Times New Roman" panose="02020603050405020304" pitchFamily="18" charset="0"/>
              </a:rPr>
              <a:t> menu </a:t>
            </a:r>
            <a:r>
              <a:rPr lang="en-US" altLang="zh-CN" sz="1400" dirty="0" err="1">
                <a:solidFill>
                  <a:srgbClr val="FF0000"/>
                </a:solidFill>
                <a:latin typeface="Times New Roman" panose="02020603050405020304" pitchFamily="18" charset="0"/>
                <a:cs typeface="Times New Roman" panose="02020603050405020304" pitchFamily="18" charset="0"/>
              </a:rPr>
              <a:t>chính</a:t>
            </a:r>
            <a:r>
              <a:rPr lang="en-US" altLang="zh-CN" sz="1400" dirty="0">
                <a:solidFill>
                  <a:srgbClr val="FF0000"/>
                </a:solidFill>
                <a:latin typeface="Times New Roman" panose="02020603050405020304" pitchFamily="18" charset="0"/>
                <a:cs typeface="Times New Roman" panose="02020603050405020304" pitchFamily="18" charset="0"/>
              </a:rPr>
              <a:t>
</a:t>
            </a:r>
            <a:endParaRPr lang="zh-CN" altLang="en-US" sz="1400" dirty="0">
              <a:solidFill>
                <a:srgbClr val="FF0000"/>
              </a:solidFill>
              <a:latin typeface="Times New Roman" panose="02020603050405020304" pitchFamily="18" charset="0"/>
              <a:cs typeface="Times New Roman" panose="02020603050405020304" pitchFamily="18" charset="0"/>
            </a:endParaRPr>
          </a:p>
        </p:txBody>
      </p:sp>
      <p:sp>
        <p:nvSpPr>
          <p:cNvPr id="11" name="文本框 10">
            <a:extLst>
              <a:ext uri="{FF2B5EF4-FFF2-40B4-BE49-F238E27FC236}">
                <a16:creationId xmlns:a16="http://schemas.microsoft.com/office/drawing/2014/main" xmlns="" id="{E5D6025B-CB9A-4C85-B451-97879313BB97}"/>
              </a:ext>
            </a:extLst>
          </p:cNvPr>
          <p:cNvSpPr txBox="1"/>
          <p:nvPr/>
        </p:nvSpPr>
        <p:spPr>
          <a:xfrm>
            <a:off x="1074378" y="2521624"/>
            <a:ext cx="9421169" cy="584775"/>
          </a:xfrm>
          <a:prstGeom prst="rect">
            <a:avLst/>
          </a:prstGeom>
          <a:noFill/>
        </p:spPr>
        <p:txBody>
          <a:bodyPr wrap="none" rtlCol="0">
            <a:spAutoFit/>
          </a:bodyPr>
          <a:lstStyle/>
          <a:p>
            <a:r>
              <a:rPr lang="en-US" altLang="zh-CN" dirty="0">
                <a:latin typeface="Times New Roman" panose="02020603050405020304" pitchFamily="18" charset="0"/>
                <a:cs typeface="Times New Roman" panose="02020603050405020304" pitchFamily="18" charset="0"/>
              </a:rPr>
              <a:t>2</a:t>
            </a:r>
            <a:r>
              <a:rPr lang="zh-CN" altLang="en-US" dirty="0">
                <a:latin typeface="Times New Roman" panose="02020603050405020304" pitchFamily="18" charset="0"/>
                <a:cs typeface="Times New Roman" panose="02020603050405020304" pitchFamily="18" charset="0"/>
              </a:rPr>
              <a:t>、点击子菜单功能区中的“维修进度”功能，进行不良产品维修进度查询</a:t>
            </a:r>
            <a:endParaRPr lang="en-US" altLang="zh-CN" dirty="0">
              <a:latin typeface="Times New Roman" panose="02020603050405020304" pitchFamily="18" charset="0"/>
              <a:cs typeface="Times New Roman" panose="02020603050405020304" pitchFamily="18" charset="0"/>
            </a:endParaRPr>
          </a:p>
          <a:p>
            <a:r>
              <a:rPr lang="en-US" altLang="zh-CN" sz="1400" dirty="0">
                <a:solidFill>
                  <a:srgbClr val="FF0000"/>
                </a:solidFill>
                <a:latin typeface="Times New Roman" panose="02020603050405020304" pitchFamily="18" charset="0"/>
                <a:cs typeface="Times New Roman" panose="02020603050405020304" pitchFamily="18" charset="0"/>
              </a:rPr>
              <a:t>2, </a:t>
            </a:r>
            <a:r>
              <a:rPr lang="en-US" altLang="zh-CN" sz="1400" dirty="0" err="1">
                <a:solidFill>
                  <a:srgbClr val="FF0000"/>
                </a:solidFill>
                <a:latin typeface="Times New Roman" panose="02020603050405020304" pitchFamily="18" charset="0"/>
                <a:cs typeface="Times New Roman" panose="02020603050405020304" pitchFamily="18" charset="0"/>
              </a:rPr>
              <a:t>nhấp</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vào</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chức</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năng</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tiến</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độ</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sửa</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chữa</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trong</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khu</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vực</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chức</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năng</a:t>
            </a:r>
            <a:r>
              <a:rPr lang="en-US" altLang="zh-CN" sz="1400" dirty="0">
                <a:solidFill>
                  <a:srgbClr val="FF0000"/>
                </a:solidFill>
                <a:latin typeface="Times New Roman" panose="02020603050405020304" pitchFamily="18" charset="0"/>
                <a:cs typeface="Times New Roman" panose="02020603050405020304" pitchFamily="18" charset="0"/>
              </a:rPr>
              <a:t> menu con, </a:t>
            </a:r>
            <a:r>
              <a:rPr lang="en-US" altLang="zh-CN" sz="1400" dirty="0" err="1">
                <a:solidFill>
                  <a:srgbClr val="FF0000"/>
                </a:solidFill>
                <a:latin typeface="Times New Roman" panose="02020603050405020304" pitchFamily="18" charset="0"/>
                <a:cs typeface="Times New Roman" panose="02020603050405020304" pitchFamily="18" charset="0"/>
              </a:rPr>
              <a:t>thực</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hiện</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truy</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vấn</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tiến</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độ</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sửa</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chữa</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sản</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phẩm</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smtClean="0">
                <a:solidFill>
                  <a:srgbClr val="FF0000"/>
                </a:solidFill>
                <a:latin typeface="Times New Roman" panose="02020603050405020304" pitchFamily="18" charset="0"/>
                <a:cs typeface="Times New Roman" panose="02020603050405020304" pitchFamily="18" charset="0"/>
              </a:rPr>
              <a:t>NG</a:t>
            </a:r>
            <a:endParaRPr lang="en-US" altLang="zh-CN" sz="1400" dirty="0">
              <a:solidFill>
                <a:srgbClr val="FF0000"/>
              </a:solidFill>
              <a:latin typeface="Times New Roman" panose="02020603050405020304" pitchFamily="18" charset="0"/>
              <a:cs typeface="Times New Roman" panose="02020603050405020304" pitchFamily="18" charset="0"/>
            </a:endParaRPr>
          </a:p>
        </p:txBody>
      </p:sp>
      <p:pic>
        <p:nvPicPr>
          <p:cNvPr id="3" name="图片 2">
            <a:extLst>
              <a:ext uri="{FF2B5EF4-FFF2-40B4-BE49-F238E27FC236}">
                <a16:creationId xmlns:a16="http://schemas.microsoft.com/office/drawing/2014/main" xmlns="" id="{B6EAE733-28A5-4125-B2F9-9FA6DDF1A75E}"/>
              </a:ext>
            </a:extLst>
          </p:cNvPr>
          <p:cNvPicPr>
            <a:picLocks noChangeAspect="1"/>
          </p:cNvPicPr>
          <p:nvPr/>
        </p:nvPicPr>
        <p:blipFill>
          <a:blip r:embed="rId2"/>
          <a:stretch>
            <a:fillRect/>
          </a:stretch>
        </p:blipFill>
        <p:spPr>
          <a:xfrm>
            <a:off x="1204088" y="1419484"/>
            <a:ext cx="5675913" cy="655187"/>
          </a:xfrm>
          <a:prstGeom prst="rect">
            <a:avLst/>
          </a:prstGeom>
        </p:spPr>
      </p:pic>
      <p:pic>
        <p:nvPicPr>
          <p:cNvPr id="9" name="图片 8">
            <a:extLst>
              <a:ext uri="{FF2B5EF4-FFF2-40B4-BE49-F238E27FC236}">
                <a16:creationId xmlns:a16="http://schemas.microsoft.com/office/drawing/2014/main" xmlns="" id="{9719CDF4-F2E4-4E93-8F67-2DFBF943C5CE}"/>
              </a:ext>
            </a:extLst>
          </p:cNvPr>
          <p:cNvPicPr>
            <a:picLocks noChangeAspect="1"/>
          </p:cNvPicPr>
          <p:nvPr/>
        </p:nvPicPr>
        <p:blipFill>
          <a:blip r:embed="rId3"/>
          <a:stretch>
            <a:fillRect/>
          </a:stretch>
        </p:blipFill>
        <p:spPr>
          <a:xfrm>
            <a:off x="1204088" y="3259591"/>
            <a:ext cx="9915525" cy="2299414"/>
          </a:xfrm>
          <a:prstGeom prst="rect">
            <a:avLst/>
          </a:prstGeom>
        </p:spPr>
      </p:pic>
      <p:sp>
        <p:nvSpPr>
          <p:cNvPr id="6" name="箭头: 下 5">
            <a:extLst>
              <a:ext uri="{FF2B5EF4-FFF2-40B4-BE49-F238E27FC236}">
                <a16:creationId xmlns:a16="http://schemas.microsoft.com/office/drawing/2014/main" xmlns="" id="{3BA1C651-C655-47BC-8337-75F30A9FEC8A}"/>
              </a:ext>
            </a:extLst>
          </p:cNvPr>
          <p:cNvSpPr/>
          <p:nvPr/>
        </p:nvSpPr>
        <p:spPr>
          <a:xfrm rot="7565593">
            <a:off x="4032660" y="1693861"/>
            <a:ext cx="165646" cy="584775"/>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箭头: 下 14">
            <a:extLst>
              <a:ext uri="{FF2B5EF4-FFF2-40B4-BE49-F238E27FC236}">
                <a16:creationId xmlns:a16="http://schemas.microsoft.com/office/drawing/2014/main" xmlns="" id="{670BD6B0-5969-497F-BF46-321DD1B8FF6F}"/>
              </a:ext>
            </a:extLst>
          </p:cNvPr>
          <p:cNvSpPr/>
          <p:nvPr/>
        </p:nvSpPr>
        <p:spPr>
          <a:xfrm rot="2153569">
            <a:off x="6079026" y="4325739"/>
            <a:ext cx="165646" cy="584775"/>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a16="http://schemas.microsoft.com/office/drawing/2014/main" xmlns="" id="{AFFC3AD4-A6FE-4917-9C09-D87D0828F98E}"/>
              </a:ext>
            </a:extLst>
          </p:cNvPr>
          <p:cNvSpPr txBox="1"/>
          <p:nvPr/>
        </p:nvSpPr>
        <p:spPr>
          <a:xfrm>
            <a:off x="4314825" y="1986248"/>
            <a:ext cx="2383986" cy="369332"/>
          </a:xfrm>
          <a:prstGeom prst="rect">
            <a:avLst/>
          </a:prstGeom>
          <a:noFill/>
        </p:spPr>
        <p:txBody>
          <a:bodyPr wrap="none" rtlCol="0">
            <a:spAutoFit/>
          </a:bodyPr>
          <a:lstStyle/>
          <a:p>
            <a:r>
              <a:rPr lang="zh-CN" altLang="en-US" dirty="0">
                <a:solidFill>
                  <a:srgbClr val="FF0000"/>
                </a:solidFill>
                <a:latin typeface="Times New Roman" panose="02020603050405020304" pitchFamily="18" charset="0"/>
                <a:cs typeface="Times New Roman" panose="02020603050405020304" pitchFamily="18" charset="0"/>
              </a:rPr>
              <a:t>点击打开</a:t>
            </a:r>
            <a:r>
              <a:rPr lang="en-US" altLang="zh-CN" dirty="0" err="1">
                <a:solidFill>
                  <a:srgbClr val="FF0000"/>
                </a:solidFill>
                <a:latin typeface="Times New Roman" panose="02020603050405020304" pitchFamily="18" charset="0"/>
                <a:cs typeface="Times New Roman" panose="02020603050405020304" pitchFamily="18" charset="0"/>
              </a:rPr>
              <a:t>Nhấp</a:t>
            </a:r>
            <a:r>
              <a:rPr lang="en-US" altLang="zh-CN" dirty="0">
                <a:solidFill>
                  <a:srgbClr val="FF0000"/>
                </a:solidFill>
                <a:latin typeface="Times New Roman" panose="02020603050405020304" pitchFamily="18" charset="0"/>
                <a:cs typeface="Times New Roman" panose="02020603050405020304" pitchFamily="18" charset="0"/>
              </a:rPr>
              <a:t> </a:t>
            </a:r>
            <a:r>
              <a:rPr lang="en-US" altLang="zh-CN" dirty="0" err="1">
                <a:solidFill>
                  <a:srgbClr val="FF0000"/>
                </a:solidFill>
                <a:latin typeface="Times New Roman" panose="02020603050405020304" pitchFamily="18" charset="0"/>
                <a:cs typeface="Times New Roman" panose="02020603050405020304" pitchFamily="18" charset="0"/>
              </a:rPr>
              <a:t>vào</a:t>
            </a:r>
            <a:r>
              <a:rPr lang="en-US" altLang="zh-CN" dirty="0">
                <a:solidFill>
                  <a:srgbClr val="FF0000"/>
                </a:solidFill>
                <a:latin typeface="Times New Roman" panose="02020603050405020304" pitchFamily="18" charset="0"/>
                <a:cs typeface="Times New Roman" panose="02020603050405020304" pitchFamily="18" charset="0"/>
              </a:rPr>
              <a:t> </a:t>
            </a:r>
            <a:r>
              <a:rPr lang="en-US" altLang="zh-CN" dirty="0" err="1">
                <a:solidFill>
                  <a:srgbClr val="FF0000"/>
                </a:solidFill>
                <a:latin typeface="Times New Roman" panose="02020603050405020304" pitchFamily="18" charset="0"/>
                <a:cs typeface="Times New Roman" panose="02020603050405020304" pitchFamily="18" charset="0"/>
              </a:rPr>
              <a:t>Mở</a:t>
            </a:r>
            <a:endParaRPr lang="zh-CN" altLang="en-US" dirty="0">
              <a:latin typeface="Times New Roman" panose="02020603050405020304" pitchFamily="18" charset="0"/>
              <a:cs typeface="Times New Roman" panose="02020603050405020304" pitchFamily="18" charset="0"/>
            </a:endParaRPr>
          </a:p>
        </p:txBody>
      </p:sp>
      <p:sp>
        <p:nvSpPr>
          <p:cNvPr id="16" name="文本框 15">
            <a:extLst>
              <a:ext uri="{FF2B5EF4-FFF2-40B4-BE49-F238E27FC236}">
                <a16:creationId xmlns:a16="http://schemas.microsoft.com/office/drawing/2014/main" xmlns="" id="{4B1089A0-3FED-415B-B4F7-24F9140B2FCE}"/>
              </a:ext>
            </a:extLst>
          </p:cNvPr>
          <p:cNvSpPr txBox="1"/>
          <p:nvPr/>
        </p:nvSpPr>
        <p:spPr>
          <a:xfrm>
            <a:off x="6279822" y="4179510"/>
            <a:ext cx="2480166" cy="369332"/>
          </a:xfrm>
          <a:prstGeom prst="rect">
            <a:avLst/>
          </a:prstGeom>
          <a:noFill/>
        </p:spPr>
        <p:txBody>
          <a:bodyPr wrap="none" rtlCol="0">
            <a:spAutoFit/>
          </a:bodyPr>
          <a:lstStyle/>
          <a:p>
            <a:pPr algn="ctr"/>
            <a:r>
              <a:rPr lang="zh-CN" altLang="en-US" dirty="0">
                <a:solidFill>
                  <a:srgbClr val="FF0000"/>
                </a:solidFill>
              </a:rPr>
              <a:t>点击打开</a:t>
            </a:r>
            <a:r>
              <a:rPr lang="en-US" altLang="zh-CN" dirty="0" err="1">
                <a:solidFill>
                  <a:srgbClr val="FF0000"/>
                </a:solidFill>
              </a:rPr>
              <a:t>Nhấp</a:t>
            </a:r>
            <a:r>
              <a:rPr lang="en-US" altLang="zh-CN" dirty="0">
                <a:solidFill>
                  <a:srgbClr val="FF0000"/>
                </a:solidFill>
              </a:rPr>
              <a:t> </a:t>
            </a:r>
            <a:r>
              <a:rPr lang="en-US" altLang="zh-CN" dirty="0" err="1">
                <a:solidFill>
                  <a:srgbClr val="FF0000"/>
                </a:solidFill>
              </a:rPr>
              <a:t>vào</a:t>
            </a:r>
            <a:r>
              <a:rPr lang="en-US" altLang="zh-CN" dirty="0">
                <a:solidFill>
                  <a:srgbClr val="FF0000"/>
                </a:solidFill>
              </a:rPr>
              <a:t> </a:t>
            </a:r>
            <a:r>
              <a:rPr lang="en-US" altLang="zh-CN" dirty="0" err="1">
                <a:solidFill>
                  <a:srgbClr val="FF0000"/>
                </a:solidFill>
              </a:rPr>
              <a:t>Mở</a:t>
            </a:r>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27315" y="219439"/>
            <a:ext cx="1160876" cy="519064"/>
          </a:xfrm>
        </p:spPr>
        <p:txBody>
          <a:bodyPr/>
          <a:lstStyle/>
          <a:p>
            <a:r>
              <a:rPr lang="en-US" altLang="zh-CN" dirty="0"/>
              <a:t> </a:t>
            </a:r>
            <a:r>
              <a:rPr lang="zh-CN" altLang="en-US" dirty="0"/>
              <a:t>中文</a:t>
            </a:r>
            <a:endParaRPr lang="zh-CN" altLang="en-US" sz="1800" dirty="0">
              <a:solidFill>
                <a:srgbClr val="FF0000"/>
              </a:solidFill>
            </a:endParaRPr>
          </a:p>
        </p:txBody>
      </p:sp>
      <p:sp>
        <p:nvSpPr>
          <p:cNvPr id="7" name="文本框 6">
            <a:extLst>
              <a:ext uri="{FF2B5EF4-FFF2-40B4-BE49-F238E27FC236}">
                <a16:creationId xmlns:a16="http://schemas.microsoft.com/office/drawing/2014/main" xmlns="" id="{09E9CB46-DB38-4F0D-B8BF-996FA9111C12}"/>
              </a:ext>
            </a:extLst>
          </p:cNvPr>
          <p:cNvSpPr txBox="1"/>
          <p:nvPr/>
        </p:nvSpPr>
        <p:spPr>
          <a:xfrm>
            <a:off x="1074378" y="780195"/>
            <a:ext cx="10803297" cy="584775"/>
          </a:xfrm>
          <a:prstGeom prst="rect">
            <a:avLst/>
          </a:prstGeom>
          <a:noFill/>
        </p:spPr>
        <p:txBody>
          <a:bodyPr wrap="square" rtlCol="0">
            <a:spAutoFit/>
          </a:bodyPr>
          <a:lstStyle/>
          <a:p>
            <a:r>
              <a:rPr lang="en-US" altLang="zh-CN" dirty="0">
                <a:latin typeface="Times New Roman" panose="02020603050405020304" pitchFamily="18" charset="0"/>
                <a:cs typeface="Times New Roman" panose="02020603050405020304" pitchFamily="18" charset="0"/>
              </a:rPr>
              <a:t>3</a:t>
            </a:r>
            <a:r>
              <a:rPr lang="zh-CN" altLang="en-US" dirty="0">
                <a:latin typeface="Times New Roman" panose="02020603050405020304" pitchFamily="18" charset="0"/>
                <a:cs typeface="Times New Roman" panose="02020603050405020304" pitchFamily="18" charset="0"/>
              </a:rPr>
              <a:t>、维修进度查询条码页面功能菜单作用介绍：</a:t>
            </a:r>
            <a:endParaRPr lang="en-US" altLang="zh-CN" dirty="0">
              <a:latin typeface="Times New Roman" panose="02020603050405020304" pitchFamily="18" charset="0"/>
              <a:cs typeface="Times New Roman" panose="02020603050405020304" pitchFamily="18" charset="0"/>
            </a:endParaRPr>
          </a:p>
          <a:p>
            <a:r>
              <a:rPr lang="en-US" altLang="zh-CN" sz="1400" dirty="0">
                <a:solidFill>
                  <a:srgbClr val="FF0000"/>
                </a:solidFill>
                <a:latin typeface="Times New Roman" panose="02020603050405020304" pitchFamily="18" charset="0"/>
                <a:cs typeface="Times New Roman" panose="02020603050405020304" pitchFamily="18" charset="0"/>
              </a:rPr>
              <a:t>3, </a:t>
            </a:r>
            <a:r>
              <a:rPr lang="en-US" altLang="zh-CN" sz="1400" dirty="0" err="1">
                <a:solidFill>
                  <a:srgbClr val="FF0000"/>
                </a:solidFill>
                <a:latin typeface="Times New Roman" panose="02020603050405020304" pitchFamily="18" charset="0"/>
                <a:cs typeface="Times New Roman" panose="02020603050405020304" pitchFamily="18" charset="0"/>
              </a:rPr>
              <a:t>tiến</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độ</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sửa</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chữa</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truy</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vấn</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mã</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vạch</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trang</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chức</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năng</a:t>
            </a:r>
            <a:r>
              <a:rPr lang="en-US" altLang="zh-CN" sz="1400" dirty="0">
                <a:solidFill>
                  <a:srgbClr val="FF0000"/>
                </a:solidFill>
                <a:latin typeface="Times New Roman" panose="02020603050405020304" pitchFamily="18" charset="0"/>
                <a:cs typeface="Times New Roman" panose="02020603050405020304" pitchFamily="18" charset="0"/>
              </a:rPr>
              <a:t> menu </a:t>
            </a:r>
            <a:r>
              <a:rPr lang="en-US" altLang="zh-CN" sz="1400" dirty="0" err="1">
                <a:solidFill>
                  <a:srgbClr val="FF0000"/>
                </a:solidFill>
                <a:latin typeface="Times New Roman" panose="02020603050405020304" pitchFamily="18" charset="0"/>
                <a:cs typeface="Times New Roman" panose="02020603050405020304" pitchFamily="18" charset="0"/>
              </a:rPr>
              <a:t>giới</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thiệu</a:t>
            </a:r>
            <a:r>
              <a:rPr lang="en-US" altLang="zh-CN" sz="1400" dirty="0">
                <a:solidFill>
                  <a:srgbClr val="FF0000"/>
                </a:solidFill>
                <a:latin typeface="Times New Roman" panose="02020603050405020304" pitchFamily="18" charset="0"/>
                <a:cs typeface="Times New Roman" panose="02020603050405020304" pitchFamily="18" charset="0"/>
              </a:rPr>
              <a:t>:</a:t>
            </a:r>
          </a:p>
        </p:txBody>
      </p:sp>
      <p:pic>
        <p:nvPicPr>
          <p:cNvPr id="10" name="图片 9">
            <a:extLst>
              <a:ext uri="{FF2B5EF4-FFF2-40B4-BE49-F238E27FC236}">
                <a16:creationId xmlns:a16="http://schemas.microsoft.com/office/drawing/2014/main" xmlns="" id="{32DCECCA-0A4B-4AB4-A042-163B242D6CDA}"/>
              </a:ext>
            </a:extLst>
          </p:cNvPr>
          <p:cNvPicPr>
            <a:picLocks noChangeAspect="1"/>
          </p:cNvPicPr>
          <p:nvPr/>
        </p:nvPicPr>
        <p:blipFill>
          <a:blip r:embed="rId2"/>
          <a:stretch>
            <a:fillRect/>
          </a:stretch>
        </p:blipFill>
        <p:spPr>
          <a:xfrm>
            <a:off x="1074378" y="1432480"/>
            <a:ext cx="10508022" cy="987639"/>
          </a:xfrm>
          <a:prstGeom prst="rect">
            <a:avLst/>
          </a:prstGeom>
        </p:spPr>
      </p:pic>
      <p:sp>
        <p:nvSpPr>
          <p:cNvPr id="11" name="文本框 10">
            <a:extLst>
              <a:ext uri="{FF2B5EF4-FFF2-40B4-BE49-F238E27FC236}">
                <a16:creationId xmlns:a16="http://schemas.microsoft.com/office/drawing/2014/main" xmlns="" id="{CB898C80-6162-4082-A5B6-2B121719A5E6}"/>
              </a:ext>
            </a:extLst>
          </p:cNvPr>
          <p:cNvSpPr txBox="1"/>
          <p:nvPr/>
        </p:nvSpPr>
        <p:spPr>
          <a:xfrm>
            <a:off x="1295400" y="2552700"/>
            <a:ext cx="8666155" cy="3754874"/>
          </a:xfrm>
          <a:prstGeom prst="rect">
            <a:avLst/>
          </a:prstGeom>
          <a:noFill/>
        </p:spPr>
        <p:txBody>
          <a:bodyPr wrap="none" rtlCol="0">
            <a:spAutoFit/>
          </a:bodyPr>
          <a:lstStyle/>
          <a:p>
            <a:r>
              <a:rPr lang="en-US" altLang="zh-CN" dirty="0"/>
              <a:t>A</a:t>
            </a:r>
            <a:r>
              <a:rPr lang="zh-CN" altLang="en-US" dirty="0"/>
              <a:t>、产品状态：</a:t>
            </a:r>
            <a:endParaRPr lang="en-US" altLang="zh-CN" dirty="0"/>
          </a:p>
          <a:p>
            <a:r>
              <a:rPr lang="zh-CN" altLang="en-US" dirty="0"/>
              <a:t>未送修，产品已记录不良，未送维修站产品</a:t>
            </a:r>
            <a:endParaRPr lang="en-US" altLang="zh-CN" dirty="0"/>
          </a:p>
          <a:p>
            <a:r>
              <a:rPr lang="zh-CN" altLang="en-US" dirty="0"/>
              <a:t>未维修，通过不良品进站功能录入到维修站的不良品统计</a:t>
            </a:r>
            <a:endParaRPr lang="en-US" altLang="zh-CN" dirty="0"/>
          </a:p>
          <a:p>
            <a:r>
              <a:rPr lang="zh-CN" altLang="en-US" dirty="0"/>
              <a:t>正在维修，维修已在工作台中扫描该不良条码，但未维修完成的</a:t>
            </a:r>
            <a:endParaRPr lang="en-US" altLang="zh-CN" dirty="0"/>
          </a:p>
          <a:p>
            <a:r>
              <a:rPr lang="zh-CN" altLang="en-US" dirty="0"/>
              <a:t>维修完成，维修员维修完成的不良品统计</a:t>
            </a:r>
            <a:endParaRPr lang="en-US" altLang="zh-CN" dirty="0"/>
          </a:p>
          <a:p>
            <a:r>
              <a:rPr lang="zh-CN" altLang="en-US" dirty="0"/>
              <a:t>已出站，由维修员维修完成，不良品过给</a:t>
            </a:r>
            <a:r>
              <a:rPr lang="en-US" altLang="zh-CN" dirty="0"/>
              <a:t>QC</a:t>
            </a:r>
            <a:r>
              <a:rPr lang="zh-CN" altLang="en-US" dirty="0"/>
              <a:t>检查完成出站的不良品统计</a:t>
            </a:r>
            <a:endParaRPr lang="en-US" altLang="zh-CN" dirty="0"/>
          </a:p>
          <a:p>
            <a:r>
              <a:rPr lang="zh-CN" altLang="en-US" dirty="0"/>
              <a:t>注：五个标签的统计数据都是根据开始</a:t>
            </a:r>
            <a:r>
              <a:rPr lang="en-US" altLang="zh-CN" dirty="0"/>
              <a:t>-</a:t>
            </a:r>
            <a:r>
              <a:rPr lang="zh-CN" altLang="en-US" dirty="0"/>
              <a:t>截至日期范围进行统计的</a:t>
            </a:r>
            <a:endParaRPr lang="en-US" altLang="zh-CN" dirty="0"/>
          </a:p>
          <a:p>
            <a:r>
              <a:rPr lang="vi-VN" altLang="zh-CN" sz="1400" dirty="0">
                <a:solidFill>
                  <a:srgbClr val="FF0000"/>
                </a:solidFill>
              </a:rPr>
              <a:t>A, </a:t>
            </a:r>
            <a:r>
              <a:rPr lang="vi-VN" altLang="zh-CN" sz="1400" dirty="0">
                <a:solidFill>
                  <a:srgbClr val="FF0000"/>
                </a:solidFill>
                <a:latin typeface="Times New Roman" panose="02020603050405020304" pitchFamily="18" charset="0"/>
                <a:cs typeface="Times New Roman" panose="02020603050405020304" pitchFamily="18" charset="0"/>
              </a:rPr>
              <a:t>trạng thái sản phẩm:
Không được sửa chữa, sản phẩm đã được ghi nhận kém, không gửi sản phẩm trạm bảo trì
Không sửa chữa, thông qua chức năng nhập </a:t>
            </a:r>
            <a:r>
              <a:rPr lang="en-US" altLang="zh-CN" sz="1400" dirty="0" smtClean="0">
                <a:solidFill>
                  <a:srgbClr val="FF0000"/>
                </a:solidFill>
                <a:latin typeface="Times New Roman" panose="02020603050405020304" pitchFamily="18" charset="0"/>
                <a:cs typeface="Times New Roman" panose="02020603050405020304" pitchFamily="18" charset="0"/>
              </a:rPr>
              <a:t>NG </a:t>
            </a:r>
            <a:r>
              <a:rPr lang="vi-VN" altLang="zh-CN" sz="1400" dirty="0" smtClean="0">
                <a:solidFill>
                  <a:srgbClr val="FF0000"/>
                </a:solidFill>
                <a:latin typeface="Times New Roman" panose="02020603050405020304" pitchFamily="18" charset="0"/>
                <a:cs typeface="Times New Roman" panose="02020603050405020304" pitchFamily="18" charset="0"/>
              </a:rPr>
              <a:t>vào </a:t>
            </a:r>
            <a:r>
              <a:rPr lang="vi-VN" altLang="zh-CN" sz="1400" dirty="0">
                <a:solidFill>
                  <a:srgbClr val="FF0000"/>
                </a:solidFill>
                <a:latin typeface="Times New Roman" panose="02020603050405020304" pitchFamily="18" charset="0"/>
                <a:cs typeface="Times New Roman" panose="02020603050405020304" pitchFamily="18" charset="0"/>
              </a:rPr>
              <a:t>trạm dịch vụ thống kê hàng </a:t>
            </a:r>
            <a:r>
              <a:rPr lang="en-US" altLang="zh-CN" sz="1400" dirty="0" smtClean="0">
                <a:solidFill>
                  <a:srgbClr val="FF0000"/>
                </a:solidFill>
                <a:latin typeface="Times New Roman" panose="02020603050405020304" pitchFamily="18" charset="0"/>
                <a:cs typeface="Times New Roman" panose="02020603050405020304" pitchFamily="18" charset="0"/>
              </a:rPr>
              <a:t>NG</a:t>
            </a:r>
            <a:r>
              <a:rPr lang="vi-VN" altLang="zh-CN" sz="1400" dirty="0">
                <a:solidFill>
                  <a:srgbClr val="FF0000"/>
                </a:solidFill>
                <a:latin typeface="Times New Roman" panose="02020603050405020304" pitchFamily="18" charset="0"/>
                <a:cs typeface="Times New Roman" panose="02020603050405020304" pitchFamily="18" charset="0"/>
              </a:rPr>
              <a:t>
Đang được sửa chữa, sửa chữa đã được quét mã vạch </a:t>
            </a:r>
            <a:r>
              <a:rPr lang="en-US" altLang="zh-CN" sz="1400" dirty="0" smtClean="0">
                <a:solidFill>
                  <a:srgbClr val="FF0000"/>
                </a:solidFill>
                <a:latin typeface="Times New Roman" panose="02020603050405020304" pitchFamily="18" charset="0"/>
                <a:cs typeface="Times New Roman" panose="02020603050405020304" pitchFamily="18" charset="0"/>
              </a:rPr>
              <a:t>NG </a:t>
            </a:r>
            <a:r>
              <a:rPr lang="vi-VN" altLang="zh-CN" sz="1400" dirty="0" smtClean="0">
                <a:solidFill>
                  <a:srgbClr val="FF0000"/>
                </a:solidFill>
                <a:latin typeface="Times New Roman" panose="02020603050405020304" pitchFamily="18" charset="0"/>
                <a:cs typeface="Times New Roman" panose="02020603050405020304" pitchFamily="18" charset="0"/>
              </a:rPr>
              <a:t>tại </a:t>
            </a:r>
            <a:r>
              <a:rPr lang="vi-VN" altLang="zh-CN" sz="1400" dirty="0">
                <a:solidFill>
                  <a:srgbClr val="FF0000"/>
                </a:solidFill>
                <a:latin typeface="Times New Roman" panose="02020603050405020304" pitchFamily="18" charset="0"/>
                <a:cs typeface="Times New Roman" panose="02020603050405020304" pitchFamily="18" charset="0"/>
              </a:rPr>
              <a:t>bàn làm việc, nhưng không sửa chữa đã được thực hiện
Sửa chữa hoàn thành, nhân viên bảo trì sửa chữa hoàn thành thống kê hàng </a:t>
            </a:r>
            <a:r>
              <a:rPr lang="en-US" altLang="zh-CN" sz="1400" dirty="0" smtClean="0">
                <a:solidFill>
                  <a:srgbClr val="FF0000"/>
                </a:solidFill>
                <a:latin typeface="Times New Roman" panose="02020603050405020304" pitchFamily="18" charset="0"/>
                <a:cs typeface="Times New Roman" panose="02020603050405020304" pitchFamily="18" charset="0"/>
              </a:rPr>
              <a:t>NG</a:t>
            </a:r>
            <a:r>
              <a:rPr lang="vi-VN" altLang="zh-CN" sz="1400" dirty="0">
                <a:solidFill>
                  <a:srgbClr val="FF0000"/>
                </a:solidFill>
                <a:latin typeface="Times New Roman" panose="02020603050405020304" pitchFamily="18" charset="0"/>
                <a:cs typeface="Times New Roman" panose="02020603050405020304" pitchFamily="18" charset="0"/>
              </a:rPr>
              <a:t>
Đã ra khỏi </a:t>
            </a:r>
            <a:r>
              <a:rPr lang="en-US" altLang="zh-CN" sz="1400" dirty="0" err="1" smtClean="0">
                <a:solidFill>
                  <a:srgbClr val="FF0000"/>
                </a:solidFill>
                <a:latin typeface="Times New Roman" panose="02020603050405020304" pitchFamily="18" charset="0"/>
                <a:cs typeface="Times New Roman" panose="02020603050405020304" pitchFamily="18" charset="0"/>
              </a:rPr>
              <a:t>công</a:t>
            </a:r>
            <a:r>
              <a:rPr lang="en-US" altLang="zh-CN" sz="1400" dirty="0" smtClean="0">
                <a:solidFill>
                  <a:srgbClr val="FF0000"/>
                </a:solidFill>
                <a:latin typeface="Times New Roman" panose="02020603050405020304" pitchFamily="18" charset="0"/>
                <a:cs typeface="Times New Roman" panose="02020603050405020304" pitchFamily="18" charset="0"/>
              </a:rPr>
              <a:t> </a:t>
            </a:r>
            <a:r>
              <a:rPr lang="en-US" altLang="zh-CN" sz="1400" dirty="0" err="1" smtClean="0">
                <a:solidFill>
                  <a:srgbClr val="FF0000"/>
                </a:solidFill>
                <a:latin typeface="Times New Roman" panose="02020603050405020304" pitchFamily="18" charset="0"/>
                <a:cs typeface="Times New Roman" panose="02020603050405020304" pitchFamily="18" charset="0"/>
              </a:rPr>
              <a:t>trạm</a:t>
            </a:r>
            <a:r>
              <a:rPr lang="vi-VN" altLang="zh-CN" sz="1400" dirty="0" smtClean="0">
                <a:solidFill>
                  <a:srgbClr val="FF0000"/>
                </a:solidFill>
                <a:latin typeface="Times New Roman" panose="02020603050405020304" pitchFamily="18" charset="0"/>
                <a:cs typeface="Times New Roman" panose="02020603050405020304" pitchFamily="18" charset="0"/>
              </a:rPr>
              <a:t>, </a:t>
            </a:r>
            <a:r>
              <a:rPr lang="vi-VN" altLang="zh-CN" sz="1400" dirty="0">
                <a:solidFill>
                  <a:srgbClr val="FF0000"/>
                </a:solidFill>
                <a:latin typeface="Times New Roman" panose="02020603050405020304" pitchFamily="18" charset="0"/>
                <a:cs typeface="Times New Roman" panose="02020603050405020304" pitchFamily="18" charset="0"/>
              </a:rPr>
              <a:t>được sửa chữa bởi nhân viên bảo trì hoàn thành, hàng </a:t>
            </a:r>
            <a:r>
              <a:rPr lang="en-US" altLang="zh-CN" sz="1400" dirty="0" smtClean="0">
                <a:solidFill>
                  <a:srgbClr val="FF0000"/>
                </a:solidFill>
                <a:latin typeface="Times New Roman" panose="02020603050405020304" pitchFamily="18" charset="0"/>
                <a:cs typeface="Times New Roman" panose="02020603050405020304" pitchFamily="18" charset="0"/>
              </a:rPr>
              <a:t>NG </a:t>
            </a:r>
            <a:r>
              <a:rPr lang="vi-VN" altLang="zh-CN" sz="1400" dirty="0" smtClean="0">
                <a:solidFill>
                  <a:srgbClr val="FF0000"/>
                </a:solidFill>
                <a:latin typeface="Times New Roman" panose="02020603050405020304" pitchFamily="18" charset="0"/>
                <a:cs typeface="Times New Roman" panose="02020603050405020304" pitchFamily="18" charset="0"/>
              </a:rPr>
              <a:t>cho </a:t>
            </a:r>
            <a:r>
              <a:rPr lang="vi-VN" altLang="zh-CN" sz="1400" dirty="0">
                <a:solidFill>
                  <a:srgbClr val="FF0000"/>
                </a:solidFill>
                <a:latin typeface="Times New Roman" panose="02020603050405020304" pitchFamily="18" charset="0"/>
                <a:cs typeface="Times New Roman" panose="02020603050405020304" pitchFamily="18" charset="0"/>
              </a:rPr>
              <a:t>QC kiểm tra để hoàn thành thống</a:t>
            </a:r>
            <a:endParaRPr lang="en-US" altLang="zh-CN" sz="1400" dirty="0">
              <a:solidFill>
                <a:srgbClr val="FF0000"/>
              </a:solidFill>
              <a:latin typeface="Times New Roman" panose="02020603050405020304" pitchFamily="18" charset="0"/>
              <a:cs typeface="Times New Roman" panose="02020603050405020304" pitchFamily="18" charset="0"/>
            </a:endParaRPr>
          </a:p>
          <a:p>
            <a:r>
              <a:rPr lang="vi-VN" altLang="zh-CN" sz="1400" dirty="0">
                <a:solidFill>
                  <a:srgbClr val="FF0000"/>
                </a:solidFill>
                <a:latin typeface="Times New Roman" panose="02020603050405020304" pitchFamily="18" charset="0"/>
                <a:cs typeface="Times New Roman" panose="02020603050405020304" pitchFamily="18" charset="0"/>
              </a:rPr>
              <a:t> kê hàng </a:t>
            </a:r>
            <a:r>
              <a:rPr lang="en-US" altLang="zh-CN" sz="1400" dirty="0" smtClean="0">
                <a:solidFill>
                  <a:srgbClr val="FF0000"/>
                </a:solidFill>
                <a:latin typeface="Times New Roman" panose="02020603050405020304" pitchFamily="18" charset="0"/>
                <a:cs typeface="Times New Roman" panose="02020603050405020304" pitchFamily="18" charset="0"/>
              </a:rPr>
              <a:t>NG </a:t>
            </a:r>
            <a:r>
              <a:rPr lang="en-US" altLang="zh-CN" sz="1400" dirty="0" err="1" smtClean="0">
                <a:solidFill>
                  <a:srgbClr val="FF0000"/>
                </a:solidFill>
                <a:latin typeface="Times New Roman" panose="02020603050405020304" pitchFamily="18" charset="0"/>
                <a:cs typeface="Times New Roman" panose="02020603050405020304" pitchFamily="18" charset="0"/>
              </a:rPr>
              <a:t>xuất</a:t>
            </a:r>
            <a:r>
              <a:rPr lang="en-US" altLang="zh-CN" sz="1400" dirty="0" smtClean="0">
                <a:solidFill>
                  <a:srgbClr val="FF0000"/>
                </a:solidFill>
                <a:latin typeface="Times New Roman" panose="02020603050405020304" pitchFamily="18" charset="0"/>
                <a:cs typeface="Times New Roman" panose="02020603050405020304" pitchFamily="18" charset="0"/>
              </a:rPr>
              <a:t> </a:t>
            </a:r>
            <a:r>
              <a:rPr lang="vi-VN" altLang="zh-CN" sz="1400" dirty="0" smtClean="0">
                <a:solidFill>
                  <a:srgbClr val="FF0000"/>
                </a:solidFill>
                <a:latin typeface="Times New Roman" panose="02020603050405020304" pitchFamily="18" charset="0"/>
                <a:cs typeface="Times New Roman" panose="02020603050405020304" pitchFamily="18" charset="0"/>
              </a:rPr>
              <a:t>ra </a:t>
            </a:r>
            <a:r>
              <a:rPr lang="vi-VN" altLang="zh-CN" sz="1400" dirty="0">
                <a:solidFill>
                  <a:srgbClr val="FF0000"/>
                </a:solidFill>
                <a:latin typeface="Times New Roman" panose="02020603050405020304" pitchFamily="18" charset="0"/>
                <a:cs typeface="Times New Roman" panose="02020603050405020304" pitchFamily="18" charset="0"/>
              </a:rPr>
              <a:t>khỏi trạm
Lưu ý: Số liệu </a:t>
            </a:r>
            <a:r>
              <a:rPr lang="vi-VN" altLang="zh-CN" sz="1400" dirty="0" smtClean="0">
                <a:solidFill>
                  <a:srgbClr val="FF0000"/>
                </a:solidFill>
                <a:latin typeface="Times New Roman" panose="02020603050405020304" pitchFamily="18" charset="0"/>
                <a:cs typeface="Times New Roman" panose="02020603050405020304" pitchFamily="18" charset="0"/>
              </a:rPr>
              <a:t>được </a:t>
            </a:r>
            <a:r>
              <a:rPr lang="vi-VN" altLang="zh-CN" sz="1400" dirty="0">
                <a:solidFill>
                  <a:srgbClr val="FF0000"/>
                </a:solidFill>
                <a:latin typeface="Times New Roman" panose="02020603050405020304" pitchFamily="18" charset="0"/>
                <a:cs typeface="Times New Roman" panose="02020603050405020304" pitchFamily="18" charset="0"/>
              </a:rPr>
              <a:t>thống kê dựa trên </a:t>
            </a:r>
            <a:r>
              <a:rPr lang="en-US" altLang="zh-CN" sz="1400" dirty="0" smtClean="0">
                <a:solidFill>
                  <a:srgbClr val="FF0000"/>
                </a:solidFill>
                <a:latin typeface="Times New Roman" panose="02020603050405020304" pitchFamily="18" charset="0"/>
                <a:cs typeface="Times New Roman" panose="02020603050405020304" pitchFamily="18" charset="0"/>
              </a:rPr>
              <a:t>5 </a:t>
            </a:r>
            <a:r>
              <a:rPr lang="vi-VN" altLang="zh-CN" sz="1400" dirty="0" smtClean="0">
                <a:solidFill>
                  <a:srgbClr val="FF0000"/>
                </a:solidFill>
                <a:latin typeface="Times New Roman" panose="02020603050405020304" pitchFamily="18" charset="0"/>
                <a:cs typeface="Times New Roman" panose="02020603050405020304" pitchFamily="18" charset="0"/>
              </a:rPr>
              <a:t>phạm </a:t>
            </a:r>
            <a:r>
              <a:rPr lang="vi-VN" altLang="zh-CN" sz="1400" dirty="0">
                <a:solidFill>
                  <a:srgbClr val="FF0000"/>
                </a:solidFill>
                <a:latin typeface="Times New Roman" panose="02020603050405020304" pitchFamily="18" charset="0"/>
                <a:cs typeface="Times New Roman" panose="02020603050405020304" pitchFamily="18" charset="0"/>
              </a:rPr>
              <a:t>vi </a:t>
            </a:r>
            <a:r>
              <a:rPr lang="en-US" altLang="zh-CN" sz="1400" dirty="0" err="1" smtClean="0">
                <a:solidFill>
                  <a:srgbClr val="FF0000"/>
                </a:solidFill>
                <a:latin typeface="Times New Roman" panose="02020603050405020304" pitchFamily="18" charset="0"/>
                <a:cs typeface="Times New Roman" panose="02020603050405020304" pitchFamily="18" charset="0"/>
              </a:rPr>
              <a:t>từ</a:t>
            </a:r>
            <a:r>
              <a:rPr lang="en-US" altLang="zh-CN" sz="1400" dirty="0" smtClean="0">
                <a:solidFill>
                  <a:srgbClr val="FF0000"/>
                </a:solidFill>
                <a:latin typeface="Times New Roman" panose="02020603050405020304" pitchFamily="18" charset="0"/>
                <a:cs typeface="Times New Roman" panose="02020603050405020304" pitchFamily="18" charset="0"/>
              </a:rPr>
              <a:t> </a:t>
            </a:r>
            <a:r>
              <a:rPr lang="en-US" altLang="zh-CN" sz="1400" dirty="0" err="1" smtClean="0">
                <a:solidFill>
                  <a:srgbClr val="FF0000"/>
                </a:solidFill>
                <a:latin typeface="Times New Roman" panose="02020603050405020304" pitchFamily="18" charset="0"/>
                <a:cs typeface="Times New Roman" panose="02020603050405020304" pitchFamily="18" charset="0"/>
              </a:rPr>
              <a:t>ngày</a:t>
            </a:r>
            <a:r>
              <a:rPr lang="en-US" altLang="zh-CN" sz="1400" dirty="0" smtClean="0">
                <a:solidFill>
                  <a:srgbClr val="FF0000"/>
                </a:solidFill>
                <a:latin typeface="Times New Roman" panose="02020603050405020304" pitchFamily="18" charset="0"/>
                <a:cs typeface="Times New Roman" panose="02020603050405020304" pitchFamily="18" charset="0"/>
              </a:rPr>
              <a:t> </a:t>
            </a:r>
            <a:r>
              <a:rPr lang="vi-VN" altLang="zh-CN" sz="1400" dirty="0" smtClean="0">
                <a:solidFill>
                  <a:srgbClr val="FF0000"/>
                </a:solidFill>
                <a:latin typeface="Times New Roman" panose="02020603050405020304" pitchFamily="18" charset="0"/>
                <a:cs typeface="Times New Roman" panose="02020603050405020304" pitchFamily="18" charset="0"/>
              </a:rPr>
              <a:t>bắt </a:t>
            </a:r>
            <a:r>
              <a:rPr lang="vi-VN" altLang="zh-CN" sz="1400" dirty="0">
                <a:solidFill>
                  <a:srgbClr val="FF0000"/>
                </a:solidFill>
                <a:latin typeface="Times New Roman" panose="02020603050405020304" pitchFamily="18" charset="0"/>
                <a:cs typeface="Times New Roman" panose="02020603050405020304" pitchFamily="18" charset="0"/>
              </a:rPr>
              <a:t>đầu - tính đến </a:t>
            </a:r>
            <a:r>
              <a:rPr lang="vi-VN" altLang="zh-CN" sz="1400" dirty="0" smtClean="0">
                <a:solidFill>
                  <a:srgbClr val="FF0000"/>
                </a:solidFill>
                <a:latin typeface="Times New Roman" panose="02020603050405020304" pitchFamily="18" charset="0"/>
                <a:cs typeface="Times New Roman" panose="02020603050405020304" pitchFamily="18" charset="0"/>
              </a:rPr>
              <a:t>ngày</a:t>
            </a:r>
            <a:r>
              <a:rPr lang="en-US" altLang="zh-CN" sz="1400" dirty="0" smtClean="0">
                <a:solidFill>
                  <a:srgbClr val="FF0000"/>
                </a:solidFill>
                <a:latin typeface="Times New Roman" panose="02020603050405020304" pitchFamily="18" charset="0"/>
                <a:cs typeface="Times New Roman" panose="02020603050405020304" pitchFamily="18" charset="0"/>
              </a:rPr>
              <a:t> </a:t>
            </a:r>
            <a:r>
              <a:rPr lang="en-US" altLang="zh-CN" sz="1400" dirty="0" err="1" smtClean="0">
                <a:solidFill>
                  <a:srgbClr val="FF0000"/>
                </a:solidFill>
                <a:latin typeface="Times New Roman" panose="02020603050405020304" pitchFamily="18" charset="0"/>
                <a:cs typeface="Times New Roman" panose="02020603050405020304" pitchFamily="18" charset="0"/>
              </a:rPr>
              <a:t>kết</a:t>
            </a:r>
            <a:r>
              <a:rPr lang="en-US" altLang="zh-CN" sz="1400" dirty="0" smtClean="0">
                <a:solidFill>
                  <a:srgbClr val="FF0000"/>
                </a:solidFill>
                <a:latin typeface="Times New Roman" panose="02020603050405020304" pitchFamily="18" charset="0"/>
                <a:cs typeface="Times New Roman" panose="02020603050405020304" pitchFamily="18" charset="0"/>
              </a:rPr>
              <a:t> </a:t>
            </a:r>
            <a:r>
              <a:rPr lang="en-US" altLang="zh-CN" sz="1400" dirty="0" err="1" smtClean="0">
                <a:solidFill>
                  <a:srgbClr val="FF0000"/>
                </a:solidFill>
                <a:latin typeface="Times New Roman" panose="02020603050405020304" pitchFamily="18" charset="0"/>
                <a:cs typeface="Times New Roman" panose="02020603050405020304" pitchFamily="18" charset="0"/>
              </a:rPr>
              <a:t>thúc</a:t>
            </a:r>
            <a:endParaRPr lang="en-US" altLang="zh-CN" sz="1400" dirty="0">
              <a:solidFill>
                <a:srgbClr val="FF0000"/>
              </a:solidFill>
              <a:latin typeface="Times New Roman" panose="02020603050405020304" pitchFamily="18" charset="0"/>
              <a:cs typeface="Times New Roman" panose="02020603050405020304" pitchFamily="18" charset="0"/>
            </a:endParaRPr>
          </a:p>
        </p:txBody>
      </p:sp>
      <p:sp>
        <p:nvSpPr>
          <p:cNvPr id="12" name="箭头: 下 11">
            <a:extLst>
              <a:ext uri="{FF2B5EF4-FFF2-40B4-BE49-F238E27FC236}">
                <a16:creationId xmlns:a16="http://schemas.microsoft.com/office/drawing/2014/main" xmlns="" id="{F5F66F73-6F1C-4F1A-9553-ADB2D6917663}"/>
              </a:ext>
            </a:extLst>
          </p:cNvPr>
          <p:cNvSpPr/>
          <p:nvPr/>
        </p:nvSpPr>
        <p:spPr>
          <a:xfrm rot="2567043">
            <a:off x="7403571" y="1562100"/>
            <a:ext cx="133350" cy="381000"/>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a:extLst>
              <a:ext uri="{FF2B5EF4-FFF2-40B4-BE49-F238E27FC236}">
                <a16:creationId xmlns:a16="http://schemas.microsoft.com/office/drawing/2014/main" xmlns="" id="{22DB9E6B-310F-431D-B382-D78FE9D6FEA5}"/>
              </a:ext>
            </a:extLst>
          </p:cNvPr>
          <p:cNvSpPr txBox="1"/>
          <p:nvPr/>
        </p:nvSpPr>
        <p:spPr>
          <a:xfrm>
            <a:off x="7626936" y="1398177"/>
            <a:ext cx="338554" cy="369332"/>
          </a:xfrm>
          <a:prstGeom prst="rect">
            <a:avLst/>
          </a:prstGeom>
          <a:noFill/>
        </p:spPr>
        <p:txBody>
          <a:bodyPr wrap="none" rtlCol="0">
            <a:spAutoFit/>
          </a:bodyPr>
          <a:lstStyle/>
          <a:p>
            <a:r>
              <a:rPr lang="en-US" altLang="zh-CN" dirty="0">
                <a:solidFill>
                  <a:srgbClr val="FF0000"/>
                </a:solidFill>
              </a:rPr>
              <a:t>A</a:t>
            </a:r>
            <a:endParaRPr lang="zh-CN" altLang="en-US" dirty="0">
              <a:solidFill>
                <a:srgbClr val="FF0000"/>
              </a:solidFill>
            </a:endParaRPr>
          </a:p>
        </p:txBody>
      </p:sp>
    </p:spTree>
    <p:extLst>
      <p:ext uri="{BB962C8B-B14F-4D97-AF65-F5344CB8AC3E}">
        <p14:creationId xmlns:p14="http://schemas.microsoft.com/office/powerpoint/2010/main" val="2823875370"/>
      </p:ext>
    </p:extLst>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27315" y="219439"/>
            <a:ext cx="1160876" cy="519064"/>
          </a:xfrm>
        </p:spPr>
        <p:txBody>
          <a:bodyPr/>
          <a:lstStyle/>
          <a:p>
            <a:r>
              <a:rPr lang="en-US" altLang="zh-CN" dirty="0"/>
              <a:t> </a:t>
            </a:r>
            <a:r>
              <a:rPr lang="zh-CN" altLang="en-US" dirty="0"/>
              <a:t>中文</a:t>
            </a:r>
            <a:endParaRPr lang="zh-CN" altLang="en-US" sz="1800" dirty="0">
              <a:solidFill>
                <a:srgbClr val="FF0000"/>
              </a:solidFill>
            </a:endParaRPr>
          </a:p>
        </p:txBody>
      </p:sp>
      <p:sp>
        <p:nvSpPr>
          <p:cNvPr id="7" name="文本框 6">
            <a:extLst>
              <a:ext uri="{FF2B5EF4-FFF2-40B4-BE49-F238E27FC236}">
                <a16:creationId xmlns:a16="http://schemas.microsoft.com/office/drawing/2014/main" xmlns="" id="{09E9CB46-DB38-4F0D-B8BF-996FA9111C12}"/>
              </a:ext>
            </a:extLst>
          </p:cNvPr>
          <p:cNvSpPr txBox="1"/>
          <p:nvPr/>
        </p:nvSpPr>
        <p:spPr>
          <a:xfrm>
            <a:off x="1074378" y="834709"/>
            <a:ext cx="10803297" cy="584775"/>
          </a:xfrm>
          <a:prstGeom prst="rect">
            <a:avLst/>
          </a:prstGeom>
          <a:noFill/>
        </p:spPr>
        <p:txBody>
          <a:bodyPr wrap="square" rtlCol="0">
            <a:spAutoFit/>
          </a:bodyPr>
          <a:lstStyle/>
          <a:p>
            <a:r>
              <a:rPr lang="en-US" altLang="zh-CN" dirty="0">
                <a:latin typeface="Times New Roman" panose="02020603050405020304" pitchFamily="18" charset="0"/>
                <a:cs typeface="Times New Roman" panose="02020603050405020304" pitchFamily="18" charset="0"/>
              </a:rPr>
              <a:t>3</a:t>
            </a:r>
            <a:r>
              <a:rPr lang="zh-CN" altLang="en-US" dirty="0">
                <a:latin typeface="Times New Roman" panose="02020603050405020304" pitchFamily="18" charset="0"/>
                <a:cs typeface="Times New Roman" panose="02020603050405020304" pitchFamily="18" charset="0"/>
              </a:rPr>
              <a:t>、维修进度查询条码页面功能菜单作用介绍：</a:t>
            </a:r>
            <a:endParaRPr lang="en-US" altLang="zh-CN" dirty="0">
              <a:latin typeface="Times New Roman" panose="02020603050405020304" pitchFamily="18" charset="0"/>
              <a:cs typeface="Times New Roman" panose="02020603050405020304" pitchFamily="18" charset="0"/>
            </a:endParaRPr>
          </a:p>
          <a:p>
            <a:r>
              <a:rPr lang="en-US" altLang="zh-CN" sz="1400" dirty="0">
                <a:solidFill>
                  <a:srgbClr val="FF0000"/>
                </a:solidFill>
                <a:latin typeface="Times New Roman" panose="02020603050405020304" pitchFamily="18" charset="0"/>
                <a:cs typeface="Times New Roman" panose="02020603050405020304" pitchFamily="18" charset="0"/>
              </a:rPr>
              <a:t>3, </a:t>
            </a:r>
            <a:r>
              <a:rPr lang="en-US" altLang="zh-CN" sz="1400" dirty="0" err="1">
                <a:solidFill>
                  <a:srgbClr val="FF0000"/>
                </a:solidFill>
                <a:latin typeface="Times New Roman" panose="02020603050405020304" pitchFamily="18" charset="0"/>
                <a:cs typeface="Times New Roman" panose="02020603050405020304" pitchFamily="18" charset="0"/>
              </a:rPr>
              <a:t>tiến</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độ</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sửa</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chữa</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truy</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vấn</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mã</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vạch</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trang</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chức</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năng</a:t>
            </a:r>
            <a:r>
              <a:rPr lang="en-US" altLang="zh-CN" sz="1400" dirty="0">
                <a:solidFill>
                  <a:srgbClr val="FF0000"/>
                </a:solidFill>
                <a:latin typeface="Times New Roman" panose="02020603050405020304" pitchFamily="18" charset="0"/>
                <a:cs typeface="Times New Roman" panose="02020603050405020304" pitchFamily="18" charset="0"/>
              </a:rPr>
              <a:t> menu </a:t>
            </a:r>
            <a:r>
              <a:rPr lang="en-US" altLang="zh-CN" sz="1400" dirty="0" err="1">
                <a:solidFill>
                  <a:srgbClr val="FF0000"/>
                </a:solidFill>
                <a:latin typeface="Times New Roman" panose="02020603050405020304" pitchFamily="18" charset="0"/>
                <a:cs typeface="Times New Roman" panose="02020603050405020304" pitchFamily="18" charset="0"/>
              </a:rPr>
              <a:t>giới</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thiệu</a:t>
            </a:r>
            <a:r>
              <a:rPr lang="en-US" altLang="zh-CN" sz="1400" dirty="0">
                <a:solidFill>
                  <a:srgbClr val="FF0000"/>
                </a:solidFill>
                <a:latin typeface="Times New Roman" panose="02020603050405020304" pitchFamily="18" charset="0"/>
                <a:cs typeface="Times New Roman" panose="02020603050405020304" pitchFamily="18" charset="0"/>
              </a:rPr>
              <a:t>:</a:t>
            </a:r>
          </a:p>
        </p:txBody>
      </p:sp>
      <p:pic>
        <p:nvPicPr>
          <p:cNvPr id="10" name="图片 9">
            <a:extLst>
              <a:ext uri="{FF2B5EF4-FFF2-40B4-BE49-F238E27FC236}">
                <a16:creationId xmlns:a16="http://schemas.microsoft.com/office/drawing/2014/main" xmlns="" id="{32DCECCA-0A4B-4AB4-A042-163B242D6CDA}"/>
              </a:ext>
            </a:extLst>
          </p:cNvPr>
          <p:cNvPicPr>
            <a:picLocks noChangeAspect="1"/>
          </p:cNvPicPr>
          <p:nvPr/>
        </p:nvPicPr>
        <p:blipFill>
          <a:blip r:embed="rId2"/>
          <a:stretch>
            <a:fillRect/>
          </a:stretch>
        </p:blipFill>
        <p:spPr>
          <a:xfrm>
            <a:off x="1074378" y="1432480"/>
            <a:ext cx="10508022" cy="987639"/>
          </a:xfrm>
          <a:prstGeom prst="rect">
            <a:avLst/>
          </a:prstGeom>
        </p:spPr>
      </p:pic>
      <p:sp>
        <p:nvSpPr>
          <p:cNvPr id="11" name="文本框 10">
            <a:extLst>
              <a:ext uri="{FF2B5EF4-FFF2-40B4-BE49-F238E27FC236}">
                <a16:creationId xmlns:a16="http://schemas.microsoft.com/office/drawing/2014/main" xmlns="" id="{CB898C80-6162-4082-A5B6-2B121719A5E6}"/>
              </a:ext>
            </a:extLst>
          </p:cNvPr>
          <p:cNvSpPr txBox="1"/>
          <p:nvPr/>
        </p:nvSpPr>
        <p:spPr>
          <a:xfrm>
            <a:off x="1295400" y="2552700"/>
            <a:ext cx="8704178" cy="1231106"/>
          </a:xfrm>
          <a:prstGeom prst="rect">
            <a:avLst/>
          </a:prstGeom>
          <a:noFill/>
        </p:spPr>
        <p:txBody>
          <a:bodyPr wrap="none" rtlCol="0">
            <a:spAutoFit/>
          </a:bodyPr>
          <a:lstStyle/>
          <a:p>
            <a:r>
              <a:rPr lang="en-US" altLang="zh-CN" dirty="0"/>
              <a:t>B</a:t>
            </a:r>
            <a:r>
              <a:rPr lang="zh-CN" altLang="en-US" dirty="0"/>
              <a:t>、未修总计：</a:t>
            </a:r>
            <a:endParaRPr lang="en-US" altLang="zh-CN" dirty="0"/>
          </a:p>
          <a:p>
            <a:r>
              <a:rPr lang="zh-CN" altLang="en-US" sz="1400" dirty="0"/>
              <a:t>点击该功能时，系统会自动统计开始</a:t>
            </a:r>
            <a:r>
              <a:rPr lang="en-US" altLang="zh-CN" sz="1400" dirty="0"/>
              <a:t>-</a:t>
            </a:r>
            <a:r>
              <a:rPr lang="zh-CN" altLang="en-US" sz="1400" dirty="0"/>
              <a:t>截至日期范围内，未维修</a:t>
            </a:r>
            <a:r>
              <a:rPr lang="en-US" altLang="zh-CN" sz="1400" dirty="0"/>
              <a:t>+</a:t>
            </a:r>
            <a:r>
              <a:rPr lang="zh-CN" altLang="en-US" sz="1400" dirty="0"/>
              <a:t>正在维修的不良品数量</a:t>
            </a:r>
            <a:endParaRPr lang="en-US" altLang="zh-CN" sz="1400" dirty="0"/>
          </a:p>
          <a:p>
            <a:r>
              <a:rPr lang="vi-VN" altLang="zh-CN" sz="1400" dirty="0">
                <a:solidFill>
                  <a:srgbClr val="FF0000"/>
                </a:solidFill>
              </a:rPr>
              <a:t>B, </a:t>
            </a:r>
            <a:r>
              <a:rPr lang="vi-VN" altLang="zh-CN" sz="1400" dirty="0">
                <a:solidFill>
                  <a:srgbClr val="FF0000"/>
                </a:solidFill>
                <a:latin typeface="Times New Roman" panose="02020603050405020304" pitchFamily="18" charset="0"/>
                <a:cs typeface="Times New Roman" panose="02020603050405020304" pitchFamily="18" charset="0"/>
              </a:rPr>
              <a:t>tổng số chưa sửa chữa:
Khi bạn nhấp vào tính năng này, hệ thống sẽ tự động thống kê số lượng </a:t>
            </a:r>
            <a:r>
              <a:rPr lang="vi-VN" altLang="zh-CN" sz="1400" dirty="0" smtClean="0">
                <a:solidFill>
                  <a:srgbClr val="FF0000"/>
                </a:solidFill>
                <a:latin typeface="Times New Roman" panose="02020603050405020304" pitchFamily="18" charset="0"/>
                <a:cs typeface="Times New Roman" panose="02020603050405020304" pitchFamily="18" charset="0"/>
              </a:rPr>
              <a:t>hang</a:t>
            </a:r>
            <a:r>
              <a:rPr lang="en-US" altLang="zh-CN" sz="1400" dirty="0" smtClean="0">
                <a:solidFill>
                  <a:srgbClr val="FF0000"/>
                </a:solidFill>
                <a:latin typeface="Times New Roman" panose="02020603050405020304" pitchFamily="18" charset="0"/>
                <a:cs typeface="Times New Roman" panose="02020603050405020304" pitchFamily="18" charset="0"/>
              </a:rPr>
              <a:t> NG</a:t>
            </a:r>
            <a:r>
              <a:rPr lang="vi-VN" altLang="zh-CN" sz="1400" dirty="0" smtClean="0">
                <a:solidFill>
                  <a:srgbClr val="FF0000"/>
                </a:solidFill>
                <a:latin typeface="Times New Roman" panose="02020603050405020304" pitchFamily="18" charset="0"/>
                <a:cs typeface="Times New Roman" panose="02020603050405020304" pitchFamily="18" charset="0"/>
              </a:rPr>
              <a:t> </a:t>
            </a:r>
            <a:r>
              <a:rPr lang="vi-VN" altLang="zh-CN" sz="1400" dirty="0">
                <a:solidFill>
                  <a:srgbClr val="FF0000"/>
                </a:solidFill>
                <a:latin typeface="Times New Roman" panose="02020603050405020304" pitchFamily="18" charset="0"/>
                <a:cs typeface="Times New Roman" panose="02020603050405020304" pitchFamily="18" charset="0"/>
              </a:rPr>
              <a:t>chưa được sửa chữa + đang được sửa </a:t>
            </a:r>
            <a:endParaRPr lang="en-US" altLang="zh-CN" sz="1400" dirty="0">
              <a:solidFill>
                <a:srgbClr val="FF0000"/>
              </a:solidFill>
              <a:latin typeface="Times New Roman" panose="02020603050405020304" pitchFamily="18" charset="0"/>
              <a:cs typeface="Times New Roman" panose="02020603050405020304" pitchFamily="18" charset="0"/>
            </a:endParaRPr>
          </a:p>
          <a:p>
            <a:r>
              <a:rPr lang="vi-VN" altLang="zh-CN" sz="1400" dirty="0">
                <a:solidFill>
                  <a:srgbClr val="FF0000"/>
                </a:solidFill>
                <a:latin typeface="Times New Roman" panose="02020603050405020304" pitchFamily="18" charset="0"/>
                <a:cs typeface="Times New Roman" panose="02020603050405020304" pitchFamily="18" charset="0"/>
              </a:rPr>
              <a:t>chữa trong phạm vi </a:t>
            </a:r>
            <a:r>
              <a:rPr lang="vi-VN" altLang="zh-CN" sz="1400" dirty="0" smtClean="0">
                <a:solidFill>
                  <a:srgbClr val="FF0000"/>
                </a:solidFill>
                <a:latin typeface="Times New Roman" panose="02020603050405020304" pitchFamily="18" charset="0"/>
                <a:cs typeface="Times New Roman" panose="02020603050405020304" pitchFamily="18" charset="0"/>
              </a:rPr>
              <a:t>ngày</a:t>
            </a:r>
            <a:r>
              <a:rPr lang="en-US" altLang="zh-CN" sz="1400" dirty="0" smtClean="0">
                <a:solidFill>
                  <a:srgbClr val="FF0000"/>
                </a:solidFill>
                <a:latin typeface="Times New Roman" panose="02020603050405020304" pitchFamily="18" charset="0"/>
                <a:cs typeface="Times New Roman" panose="02020603050405020304" pitchFamily="18" charset="0"/>
              </a:rPr>
              <a:t>…</a:t>
            </a:r>
            <a:endParaRPr lang="en-US" altLang="zh-CN" sz="1400" dirty="0">
              <a:solidFill>
                <a:srgbClr val="FF0000"/>
              </a:solidFill>
              <a:latin typeface="Times New Roman" panose="02020603050405020304" pitchFamily="18" charset="0"/>
              <a:cs typeface="Times New Roman" panose="02020603050405020304" pitchFamily="18" charset="0"/>
            </a:endParaRPr>
          </a:p>
        </p:txBody>
      </p:sp>
      <p:sp>
        <p:nvSpPr>
          <p:cNvPr id="12" name="箭头: 下 11">
            <a:extLst>
              <a:ext uri="{FF2B5EF4-FFF2-40B4-BE49-F238E27FC236}">
                <a16:creationId xmlns:a16="http://schemas.microsoft.com/office/drawing/2014/main" xmlns="" id="{F5F66F73-6F1C-4F1A-9553-ADB2D6917663}"/>
              </a:ext>
            </a:extLst>
          </p:cNvPr>
          <p:cNvSpPr/>
          <p:nvPr/>
        </p:nvSpPr>
        <p:spPr>
          <a:xfrm rot="2567043">
            <a:off x="8375121" y="1651923"/>
            <a:ext cx="133350" cy="381000"/>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a:extLst>
              <a:ext uri="{FF2B5EF4-FFF2-40B4-BE49-F238E27FC236}">
                <a16:creationId xmlns:a16="http://schemas.microsoft.com/office/drawing/2014/main" xmlns="" id="{22DB9E6B-310F-431D-B382-D78FE9D6FEA5}"/>
              </a:ext>
            </a:extLst>
          </p:cNvPr>
          <p:cNvSpPr txBox="1"/>
          <p:nvPr/>
        </p:nvSpPr>
        <p:spPr>
          <a:xfrm>
            <a:off x="8522286" y="1331887"/>
            <a:ext cx="338554" cy="369332"/>
          </a:xfrm>
          <a:prstGeom prst="rect">
            <a:avLst/>
          </a:prstGeom>
          <a:noFill/>
        </p:spPr>
        <p:txBody>
          <a:bodyPr wrap="none" rtlCol="0">
            <a:spAutoFit/>
          </a:bodyPr>
          <a:lstStyle/>
          <a:p>
            <a:r>
              <a:rPr lang="en-US" altLang="zh-CN" dirty="0">
                <a:solidFill>
                  <a:srgbClr val="FF0000"/>
                </a:solidFill>
              </a:rPr>
              <a:t>B</a:t>
            </a:r>
            <a:endParaRPr lang="zh-CN" altLang="en-US" dirty="0">
              <a:solidFill>
                <a:srgbClr val="FF0000"/>
              </a:solidFill>
            </a:endParaRPr>
          </a:p>
        </p:txBody>
      </p:sp>
      <p:sp>
        <p:nvSpPr>
          <p:cNvPr id="8" name="箭头: 下 7">
            <a:extLst>
              <a:ext uri="{FF2B5EF4-FFF2-40B4-BE49-F238E27FC236}">
                <a16:creationId xmlns:a16="http://schemas.microsoft.com/office/drawing/2014/main" xmlns="" id="{129A74C5-4FFD-45E1-AA24-7AA63701516F}"/>
              </a:ext>
            </a:extLst>
          </p:cNvPr>
          <p:cNvSpPr/>
          <p:nvPr/>
        </p:nvSpPr>
        <p:spPr>
          <a:xfrm rot="2567043">
            <a:off x="11217635" y="1552948"/>
            <a:ext cx="133350" cy="381000"/>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a:extLst>
              <a:ext uri="{FF2B5EF4-FFF2-40B4-BE49-F238E27FC236}">
                <a16:creationId xmlns:a16="http://schemas.microsoft.com/office/drawing/2014/main" xmlns="" id="{EEE92CA9-D6CC-4568-B33A-3363D0531023}"/>
              </a:ext>
            </a:extLst>
          </p:cNvPr>
          <p:cNvSpPr txBox="1"/>
          <p:nvPr/>
        </p:nvSpPr>
        <p:spPr>
          <a:xfrm>
            <a:off x="11284310" y="1287882"/>
            <a:ext cx="351378" cy="369332"/>
          </a:xfrm>
          <a:prstGeom prst="rect">
            <a:avLst/>
          </a:prstGeom>
          <a:noFill/>
        </p:spPr>
        <p:txBody>
          <a:bodyPr wrap="none" rtlCol="0">
            <a:spAutoFit/>
          </a:bodyPr>
          <a:lstStyle/>
          <a:p>
            <a:r>
              <a:rPr lang="en-US" altLang="zh-CN" dirty="0">
                <a:solidFill>
                  <a:srgbClr val="FF0000"/>
                </a:solidFill>
              </a:rPr>
              <a:t>C</a:t>
            </a:r>
            <a:endParaRPr lang="zh-CN" altLang="en-US" dirty="0">
              <a:solidFill>
                <a:srgbClr val="FF0000"/>
              </a:solidFill>
            </a:endParaRPr>
          </a:p>
        </p:txBody>
      </p:sp>
      <p:sp>
        <p:nvSpPr>
          <p:cNvPr id="14" name="文本框 13">
            <a:extLst>
              <a:ext uri="{FF2B5EF4-FFF2-40B4-BE49-F238E27FC236}">
                <a16:creationId xmlns:a16="http://schemas.microsoft.com/office/drawing/2014/main" xmlns="" id="{ED4C9FE2-876B-4AAA-BA56-9B0FCEEFC69F}"/>
              </a:ext>
            </a:extLst>
          </p:cNvPr>
          <p:cNvSpPr txBox="1"/>
          <p:nvPr/>
        </p:nvSpPr>
        <p:spPr>
          <a:xfrm>
            <a:off x="1295400" y="3783806"/>
            <a:ext cx="8373959" cy="1015663"/>
          </a:xfrm>
          <a:prstGeom prst="rect">
            <a:avLst/>
          </a:prstGeom>
          <a:noFill/>
        </p:spPr>
        <p:txBody>
          <a:bodyPr wrap="none" rtlCol="0">
            <a:spAutoFit/>
          </a:bodyPr>
          <a:lstStyle/>
          <a:p>
            <a:r>
              <a:rPr lang="en-US" altLang="zh-CN" dirty="0"/>
              <a:t>C</a:t>
            </a:r>
            <a:r>
              <a:rPr lang="zh-CN" altLang="en-US" dirty="0"/>
              <a:t>、导出数据：</a:t>
            </a:r>
            <a:endParaRPr lang="en-US" altLang="zh-CN" dirty="0"/>
          </a:p>
          <a:p>
            <a:r>
              <a:rPr lang="zh-CN" altLang="en-US" sz="1400" dirty="0"/>
              <a:t>点击该功能时，系统会自动导出已选标签的时间范围内不良明细</a:t>
            </a:r>
            <a:endParaRPr lang="en-US" altLang="zh-CN" sz="1400" dirty="0"/>
          </a:p>
          <a:p>
            <a:r>
              <a:rPr lang="en-US" altLang="zh-CN" sz="1400" dirty="0">
                <a:solidFill>
                  <a:srgbClr val="FF0000"/>
                </a:solidFill>
              </a:rPr>
              <a:t>C, </a:t>
            </a:r>
            <a:r>
              <a:rPr lang="en-US" altLang="zh-CN" sz="1400" dirty="0" err="1">
                <a:solidFill>
                  <a:srgbClr val="FF0000"/>
                </a:solidFill>
                <a:latin typeface="Times New Roman" panose="02020603050405020304" pitchFamily="18" charset="0"/>
                <a:cs typeface="Times New Roman" panose="02020603050405020304" pitchFamily="18" charset="0"/>
              </a:rPr>
              <a:t>xuất</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dữ</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liệu</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Khi</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bạn</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nhấp</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vào</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tính</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năng</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này</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hệ</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thống</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sẽ</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tự</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động</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smtClean="0">
                <a:solidFill>
                  <a:srgbClr val="FF0000"/>
                </a:solidFill>
                <a:latin typeface="Times New Roman" panose="02020603050405020304" pitchFamily="18" charset="0"/>
                <a:cs typeface="Times New Roman" panose="02020603050405020304" pitchFamily="18" charset="0"/>
              </a:rPr>
              <a:t>xuất</a:t>
            </a:r>
            <a:r>
              <a:rPr lang="en-US" altLang="zh-CN" sz="1400" dirty="0" smtClean="0">
                <a:solidFill>
                  <a:srgbClr val="FF0000"/>
                </a:solidFill>
                <a:latin typeface="Times New Roman" panose="02020603050405020304" pitchFamily="18" charset="0"/>
                <a:cs typeface="Times New Roman" panose="02020603050405020304" pitchFamily="18" charset="0"/>
              </a:rPr>
              <a:t> </a:t>
            </a:r>
            <a:r>
              <a:rPr lang="en-US" altLang="zh-CN" sz="1400" dirty="0">
                <a:solidFill>
                  <a:srgbClr val="FF0000"/>
                </a:solidFill>
                <a:latin typeface="Times New Roman" panose="02020603050405020304" pitchFamily="18" charset="0"/>
                <a:cs typeface="Times New Roman" panose="02020603050405020304" pitchFamily="18" charset="0"/>
              </a:rPr>
              <a:t>file excel </a:t>
            </a:r>
            <a:r>
              <a:rPr lang="en-US" altLang="zh-CN" sz="1400" dirty="0" err="1">
                <a:solidFill>
                  <a:srgbClr val="FF0000"/>
                </a:solidFill>
                <a:latin typeface="Times New Roman" panose="02020603050405020304" pitchFamily="18" charset="0"/>
                <a:cs typeface="Times New Roman" panose="02020603050405020304" pitchFamily="18" charset="0"/>
              </a:rPr>
              <a:t>các</a:t>
            </a:r>
            <a:r>
              <a:rPr lang="en-US" altLang="zh-CN" sz="1400" dirty="0">
                <a:solidFill>
                  <a:srgbClr val="FF0000"/>
                </a:solidFill>
                <a:latin typeface="Times New Roman" panose="02020603050405020304" pitchFamily="18" charset="0"/>
                <a:cs typeface="Times New Roman" panose="02020603050405020304" pitchFamily="18" charset="0"/>
              </a:rPr>
              <a:t> chi </a:t>
            </a:r>
            <a:r>
              <a:rPr lang="en-US" altLang="zh-CN" sz="1400" dirty="0" err="1">
                <a:solidFill>
                  <a:srgbClr val="FF0000"/>
                </a:solidFill>
                <a:latin typeface="Times New Roman" panose="02020603050405020304" pitchFamily="18" charset="0"/>
                <a:cs typeface="Times New Roman" panose="02020603050405020304" pitchFamily="18" charset="0"/>
              </a:rPr>
              <a:t>tiết</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smtClean="0">
                <a:solidFill>
                  <a:srgbClr val="FF0000"/>
                </a:solidFill>
                <a:latin typeface="Times New Roman" panose="02020603050405020304" pitchFamily="18" charset="0"/>
                <a:cs typeface="Times New Roman" panose="02020603050405020304" pitchFamily="18" charset="0"/>
              </a:rPr>
              <a:t>NG </a:t>
            </a:r>
            <a:r>
              <a:rPr lang="en-US" altLang="zh-CN" sz="1400" dirty="0" err="1" smtClean="0">
                <a:solidFill>
                  <a:srgbClr val="FF0000"/>
                </a:solidFill>
                <a:latin typeface="Times New Roman" panose="02020603050405020304" pitchFamily="18" charset="0"/>
                <a:cs typeface="Times New Roman" panose="02020603050405020304" pitchFamily="18" charset="0"/>
              </a:rPr>
              <a:t>trong</a:t>
            </a:r>
            <a:r>
              <a:rPr lang="en-US" altLang="zh-CN" sz="1400" dirty="0" smtClean="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khung</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thời</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smtClean="0">
                <a:solidFill>
                  <a:srgbClr val="FF0000"/>
                </a:solidFill>
                <a:latin typeface="Times New Roman" panose="02020603050405020304" pitchFamily="18" charset="0"/>
                <a:cs typeface="Times New Roman" panose="02020603050405020304" pitchFamily="18" charset="0"/>
              </a:rPr>
              <a:t>gian</a:t>
            </a:r>
            <a:r>
              <a:rPr lang="en-US" altLang="zh-CN" sz="1400">
                <a:solidFill>
                  <a:srgbClr val="FF0000"/>
                </a:solidFill>
                <a:latin typeface="Times New Roman" panose="02020603050405020304" pitchFamily="18" charset="0"/>
                <a:cs typeface="Times New Roman" panose="02020603050405020304" pitchFamily="18" charset="0"/>
              </a:rPr>
              <a:t> </a:t>
            </a:r>
            <a:r>
              <a:rPr lang="en-US" altLang="zh-CN" sz="1400" smtClean="0">
                <a:solidFill>
                  <a:srgbClr val="FF0000"/>
                </a:solidFill>
                <a:latin typeface="Times New Roman" panose="02020603050405020304" pitchFamily="18" charset="0"/>
                <a:cs typeface="Times New Roman" panose="02020603050405020304" pitchFamily="18" charset="0"/>
              </a:rPr>
              <a:t>đã</a:t>
            </a:r>
            <a:r>
              <a:rPr lang="en-US" altLang="zh-CN" sz="1400" dirty="0" smtClean="0">
                <a:solidFill>
                  <a:srgbClr val="FF0000"/>
                </a:solidFill>
                <a:latin typeface="Times New Roman" panose="02020603050405020304" pitchFamily="18" charset="0"/>
                <a:cs typeface="Times New Roman" panose="02020603050405020304" pitchFamily="18" charset="0"/>
              </a:rPr>
              <a:t> </a:t>
            </a:r>
            <a:r>
              <a:rPr lang="en-US" altLang="zh-CN" sz="1400" dirty="0" err="1" smtClean="0">
                <a:solidFill>
                  <a:srgbClr val="FF0000"/>
                </a:solidFill>
                <a:latin typeface="Times New Roman" panose="02020603050405020304" pitchFamily="18" charset="0"/>
                <a:cs typeface="Times New Roman" panose="02020603050405020304" pitchFamily="18" charset="0"/>
              </a:rPr>
              <a:t>chọn</a:t>
            </a:r>
            <a:r>
              <a:rPr lang="en-US" altLang="zh-CN" sz="1400" dirty="0" smtClean="0">
                <a:solidFill>
                  <a:srgbClr val="FF0000"/>
                </a:solidFill>
                <a:latin typeface="Times New Roman" panose="02020603050405020304" pitchFamily="18" charset="0"/>
                <a:cs typeface="Times New Roman" panose="02020603050405020304" pitchFamily="18" charset="0"/>
              </a:rPr>
              <a:t>.</a:t>
            </a:r>
            <a:endParaRPr lang="en-US" altLang="zh-CN" sz="14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81404374"/>
      </p:ext>
    </p:extLst>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27315" y="219439"/>
            <a:ext cx="1160876" cy="519064"/>
          </a:xfrm>
        </p:spPr>
        <p:txBody>
          <a:bodyPr/>
          <a:lstStyle/>
          <a:p>
            <a:r>
              <a:rPr lang="en-US" altLang="zh-CN" dirty="0"/>
              <a:t> </a:t>
            </a:r>
            <a:r>
              <a:rPr lang="zh-CN" altLang="en-US" dirty="0"/>
              <a:t>中文</a:t>
            </a:r>
            <a:endParaRPr lang="zh-CN" altLang="en-US" sz="1800" dirty="0">
              <a:solidFill>
                <a:srgbClr val="FF0000"/>
              </a:solidFill>
            </a:endParaRPr>
          </a:p>
        </p:txBody>
      </p:sp>
      <p:sp>
        <p:nvSpPr>
          <p:cNvPr id="7" name="文本框 6">
            <a:extLst>
              <a:ext uri="{FF2B5EF4-FFF2-40B4-BE49-F238E27FC236}">
                <a16:creationId xmlns:a16="http://schemas.microsoft.com/office/drawing/2014/main" xmlns="" id="{09E9CB46-DB38-4F0D-B8BF-996FA9111C12}"/>
              </a:ext>
            </a:extLst>
          </p:cNvPr>
          <p:cNvSpPr txBox="1"/>
          <p:nvPr/>
        </p:nvSpPr>
        <p:spPr>
          <a:xfrm>
            <a:off x="1074378" y="834709"/>
            <a:ext cx="10803297" cy="584775"/>
          </a:xfrm>
          <a:prstGeom prst="rect">
            <a:avLst/>
          </a:prstGeom>
          <a:noFill/>
        </p:spPr>
        <p:txBody>
          <a:bodyPr wrap="square" rtlCol="0">
            <a:spAutoFit/>
          </a:bodyPr>
          <a:lstStyle/>
          <a:p>
            <a:r>
              <a:rPr lang="en-US" altLang="zh-CN" dirty="0">
                <a:latin typeface="Times New Roman" panose="02020603050405020304" pitchFamily="18" charset="0"/>
                <a:cs typeface="Times New Roman" panose="02020603050405020304" pitchFamily="18" charset="0"/>
              </a:rPr>
              <a:t>3</a:t>
            </a:r>
            <a:r>
              <a:rPr lang="zh-CN" altLang="en-US" dirty="0">
                <a:latin typeface="Times New Roman" panose="02020603050405020304" pitchFamily="18" charset="0"/>
                <a:cs typeface="Times New Roman" panose="02020603050405020304" pitchFamily="18" charset="0"/>
              </a:rPr>
              <a:t>、维修进度查询条码页面功能菜单作用介绍：</a:t>
            </a:r>
            <a:endParaRPr lang="en-US" altLang="zh-CN" dirty="0">
              <a:latin typeface="Times New Roman" panose="02020603050405020304" pitchFamily="18" charset="0"/>
              <a:cs typeface="Times New Roman" panose="02020603050405020304" pitchFamily="18" charset="0"/>
            </a:endParaRPr>
          </a:p>
          <a:p>
            <a:r>
              <a:rPr lang="en-US" altLang="zh-CN" sz="1400" dirty="0">
                <a:solidFill>
                  <a:srgbClr val="FF0000"/>
                </a:solidFill>
                <a:latin typeface="Times New Roman" panose="02020603050405020304" pitchFamily="18" charset="0"/>
                <a:cs typeface="Times New Roman" panose="02020603050405020304" pitchFamily="18" charset="0"/>
              </a:rPr>
              <a:t>3, </a:t>
            </a:r>
            <a:r>
              <a:rPr lang="en-US" altLang="zh-CN" sz="1400" dirty="0" err="1">
                <a:solidFill>
                  <a:srgbClr val="FF0000"/>
                </a:solidFill>
                <a:latin typeface="Times New Roman" panose="02020603050405020304" pitchFamily="18" charset="0"/>
                <a:cs typeface="Times New Roman" panose="02020603050405020304" pitchFamily="18" charset="0"/>
              </a:rPr>
              <a:t>tiến</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độ</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sửa</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chữa</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truy</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vấn</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mã</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vạch</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trang</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chức</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năng</a:t>
            </a:r>
            <a:r>
              <a:rPr lang="en-US" altLang="zh-CN" sz="1400" dirty="0">
                <a:solidFill>
                  <a:srgbClr val="FF0000"/>
                </a:solidFill>
                <a:latin typeface="Times New Roman" panose="02020603050405020304" pitchFamily="18" charset="0"/>
                <a:cs typeface="Times New Roman" panose="02020603050405020304" pitchFamily="18" charset="0"/>
              </a:rPr>
              <a:t> menu </a:t>
            </a:r>
            <a:r>
              <a:rPr lang="en-US" altLang="zh-CN" sz="1400" dirty="0" err="1">
                <a:solidFill>
                  <a:srgbClr val="FF0000"/>
                </a:solidFill>
                <a:latin typeface="Times New Roman" panose="02020603050405020304" pitchFamily="18" charset="0"/>
                <a:cs typeface="Times New Roman" panose="02020603050405020304" pitchFamily="18" charset="0"/>
              </a:rPr>
              <a:t>giới</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thiệu</a:t>
            </a:r>
            <a:r>
              <a:rPr lang="en-US" altLang="zh-CN" sz="1400" dirty="0">
                <a:solidFill>
                  <a:srgbClr val="FF0000"/>
                </a:solidFill>
                <a:latin typeface="Times New Roman" panose="02020603050405020304" pitchFamily="18" charset="0"/>
                <a:cs typeface="Times New Roman" panose="02020603050405020304" pitchFamily="18" charset="0"/>
              </a:rPr>
              <a:t>:</a:t>
            </a:r>
          </a:p>
        </p:txBody>
      </p:sp>
      <p:pic>
        <p:nvPicPr>
          <p:cNvPr id="10" name="图片 9">
            <a:extLst>
              <a:ext uri="{FF2B5EF4-FFF2-40B4-BE49-F238E27FC236}">
                <a16:creationId xmlns:a16="http://schemas.microsoft.com/office/drawing/2014/main" xmlns="" id="{32DCECCA-0A4B-4AB4-A042-163B242D6CDA}"/>
              </a:ext>
            </a:extLst>
          </p:cNvPr>
          <p:cNvPicPr>
            <a:picLocks noChangeAspect="1"/>
          </p:cNvPicPr>
          <p:nvPr/>
        </p:nvPicPr>
        <p:blipFill>
          <a:blip r:embed="rId2"/>
          <a:stretch>
            <a:fillRect/>
          </a:stretch>
        </p:blipFill>
        <p:spPr>
          <a:xfrm>
            <a:off x="1074378" y="1432480"/>
            <a:ext cx="10508022" cy="987639"/>
          </a:xfrm>
          <a:prstGeom prst="rect">
            <a:avLst/>
          </a:prstGeom>
        </p:spPr>
      </p:pic>
      <p:sp>
        <p:nvSpPr>
          <p:cNvPr id="11" name="文本框 10">
            <a:extLst>
              <a:ext uri="{FF2B5EF4-FFF2-40B4-BE49-F238E27FC236}">
                <a16:creationId xmlns:a16="http://schemas.microsoft.com/office/drawing/2014/main" xmlns="" id="{CB898C80-6162-4082-A5B6-2B121719A5E6}"/>
              </a:ext>
            </a:extLst>
          </p:cNvPr>
          <p:cNvSpPr txBox="1"/>
          <p:nvPr/>
        </p:nvSpPr>
        <p:spPr>
          <a:xfrm>
            <a:off x="1295400" y="2552700"/>
            <a:ext cx="10287000" cy="1877437"/>
          </a:xfrm>
          <a:prstGeom prst="rect">
            <a:avLst/>
          </a:prstGeom>
          <a:noFill/>
        </p:spPr>
        <p:txBody>
          <a:bodyPr wrap="square" rtlCol="0">
            <a:spAutoFit/>
          </a:bodyPr>
          <a:lstStyle/>
          <a:p>
            <a:r>
              <a:rPr lang="en-US" altLang="zh-CN" dirty="0"/>
              <a:t>D</a:t>
            </a:r>
            <a:r>
              <a:rPr lang="zh-CN" altLang="en-US" dirty="0"/>
              <a:t>、切换视图模式：</a:t>
            </a:r>
            <a:endParaRPr lang="en-US" altLang="zh-CN" dirty="0"/>
          </a:p>
          <a:p>
            <a:r>
              <a:rPr lang="zh-CN" altLang="en-US" sz="1400" dirty="0"/>
              <a:t>点击该功能时，系统会自动切换到视图模式，在视图模式下，同一条码有多个不良项时，系统会显示多个不良数据；如要切换回条码模式时（单个条码只显示一个不良现象）只需要再次点击切换条码模式按钮即可，</a:t>
            </a:r>
            <a:endParaRPr lang="en-US" altLang="zh-CN" sz="1400" dirty="0"/>
          </a:p>
          <a:p>
            <a:r>
              <a:rPr lang="vi-VN" altLang="zh-CN" sz="1400" dirty="0">
                <a:solidFill>
                  <a:srgbClr val="FF0000"/>
                </a:solidFill>
              </a:rPr>
              <a:t>D, chuyển đổi chế độ xem:
Khi bạn nhấp vào tính năng này, hệ thống sẽ tự động chuyển sang chế độ xem, trong chế độ xem, khi cùng một mã vạch có nhiều mục xấu, hệ thống sẽ hiển thị nhiều dữ liệu xấu; Nếu bạn muốn chuyển trở lại chế độ mã vạch (mã vạch riêng lẻ chỉ hiển thị một hiện tượng xấu) chỉ cần nhấp vào nút chuyển đổi chế độ mã vạch một lần nữa,
</a:t>
            </a:r>
            <a:endParaRPr lang="en-US" altLang="zh-CN" sz="1400" dirty="0">
              <a:solidFill>
                <a:srgbClr val="FF0000"/>
              </a:solidFill>
            </a:endParaRPr>
          </a:p>
        </p:txBody>
      </p:sp>
      <p:sp>
        <p:nvSpPr>
          <p:cNvPr id="12" name="箭头: 下 11">
            <a:extLst>
              <a:ext uri="{FF2B5EF4-FFF2-40B4-BE49-F238E27FC236}">
                <a16:creationId xmlns:a16="http://schemas.microsoft.com/office/drawing/2014/main" xmlns="" id="{F5F66F73-6F1C-4F1A-9553-ADB2D6917663}"/>
              </a:ext>
            </a:extLst>
          </p:cNvPr>
          <p:cNvSpPr/>
          <p:nvPr/>
        </p:nvSpPr>
        <p:spPr>
          <a:xfrm rot="2567043">
            <a:off x="2202921" y="1866431"/>
            <a:ext cx="133350" cy="381000"/>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a:extLst>
              <a:ext uri="{FF2B5EF4-FFF2-40B4-BE49-F238E27FC236}">
                <a16:creationId xmlns:a16="http://schemas.microsoft.com/office/drawing/2014/main" xmlns="" id="{22DB9E6B-310F-431D-B382-D78FE9D6FEA5}"/>
              </a:ext>
            </a:extLst>
          </p:cNvPr>
          <p:cNvSpPr txBox="1"/>
          <p:nvPr/>
        </p:nvSpPr>
        <p:spPr>
          <a:xfrm>
            <a:off x="2369136" y="1659347"/>
            <a:ext cx="338554" cy="369332"/>
          </a:xfrm>
          <a:prstGeom prst="rect">
            <a:avLst/>
          </a:prstGeom>
          <a:noFill/>
        </p:spPr>
        <p:txBody>
          <a:bodyPr wrap="none" rtlCol="0">
            <a:spAutoFit/>
          </a:bodyPr>
          <a:lstStyle/>
          <a:p>
            <a:r>
              <a:rPr lang="en-US" altLang="zh-CN" dirty="0">
                <a:solidFill>
                  <a:srgbClr val="FF0000"/>
                </a:solidFill>
              </a:rPr>
              <a:t>E</a:t>
            </a:r>
            <a:endParaRPr lang="zh-CN" altLang="en-US" dirty="0">
              <a:solidFill>
                <a:srgbClr val="FF0000"/>
              </a:solidFill>
            </a:endParaRPr>
          </a:p>
        </p:txBody>
      </p:sp>
      <p:sp>
        <p:nvSpPr>
          <p:cNvPr id="8" name="箭头: 下 7">
            <a:extLst>
              <a:ext uri="{FF2B5EF4-FFF2-40B4-BE49-F238E27FC236}">
                <a16:creationId xmlns:a16="http://schemas.microsoft.com/office/drawing/2014/main" xmlns="" id="{129A74C5-4FFD-45E1-AA24-7AA63701516F}"/>
              </a:ext>
            </a:extLst>
          </p:cNvPr>
          <p:cNvSpPr/>
          <p:nvPr/>
        </p:nvSpPr>
        <p:spPr>
          <a:xfrm rot="8149117">
            <a:off x="11321985" y="2306562"/>
            <a:ext cx="148677" cy="381000"/>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a:extLst>
              <a:ext uri="{FF2B5EF4-FFF2-40B4-BE49-F238E27FC236}">
                <a16:creationId xmlns:a16="http://schemas.microsoft.com/office/drawing/2014/main" xmlns="" id="{EEE92CA9-D6CC-4568-B33A-3363D0531023}"/>
              </a:ext>
            </a:extLst>
          </p:cNvPr>
          <p:cNvSpPr txBox="1"/>
          <p:nvPr/>
        </p:nvSpPr>
        <p:spPr>
          <a:xfrm>
            <a:off x="11518591" y="2434143"/>
            <a:ext cx="351378" cy="369332"/>
          </a:xfrm>
          <a:prstGeom prst="rect">
            <a:avLst/>
          </a:prstGeom>
          <a:noFill/>
        </p:spPr>
        <p:txBody>
          <a:bodyPr wrap="none" rtlCol="0">
            <a:spAutoFit/>
          </a:bodyPr>
          <a:lstStyle/>
          <a:p>
            <a:r>
              <a:rPr lang="en-US" altLang="zh-CN" dirty="0">
                <a:solidFill>
                  <a:srgbClr val="FF0000"/>
                </a:solidFill>
              </a:rPr>
              <a:t>D</a:t>
            </a:r>
            <a:endParaRPr lang="zh-CN" altLang="en-US" dirty="0">
              <a:solidFill>
                <a:srgbClr val="FF0000"/>
              </a:solidFill>
            </a:endParaRPr>
          </a:p>
        </p:txBody>
      </p:sp>
      <p:sp>
        <p:nvSpPr>
          <p:cNvPr id="14" name="文本框 13">
            <a:extLst>
              <a:ext uri="{FF2B5EF4-FFF2-40B4-BE49-F238E27FC236}">
                <a16:creationId xmlns:a16="http://schemas.microsoft.com/office/drawing/2014/main" xmlns="" id="{ED4C9FE2-876B-4AAA-BA56-9B0FCEEFC69F}"/>
              </a:ext>
            </a:extLst>
          </p:cNvPr>
          <p:cNvSpPr txBox="1"/>
          <p:nvPr/>
        </p:nvSpPr>
        <p:spPr>
          <a:xfrm>
            <a:off x="1295400" y="4270330"/>
            <a:ext cx="8845691" cy="1446550"/>
          </a:xfrm>
          <a:prstGeom prst="rect">
            <a:avLst/>
          </a:prstGeom>
          <a:noFill/>
        </p:spPr>
        <p:txBody>
          <a:bodyPr wrap="none" rtlCol="0">
            <a:spAutoFit/>
          </a:bodyPr>
          <a:lstStyle/>
          <a:p>
            <a:r>
              <a:rPr lang="en-US" altLang="zh-CN" dirty="0"/>
              <a:t>E</a:t>
            </a:r>
            <a:r>
              <a:rPr lang="zh-CN" altLang="en-US" dirty="0"/>
              <a:t>、搜索条件：</a:t>
            </a:r>
            <a:endParaRPr lang="en-US" altLang="zh-CN" dirty="0"/>
          </a:p>
          <a:p>
            <a:r>
              <a:rPr lang="zh-CN" altLang="en-US" sz="1400" dirty="0"/>
              <a:t>点击“产品搜索” 后面的搜索条件，在条件栏中填写搜索内容，可以通过组合搜索栏提升搜索结果</a:t>
            </a:r>
            <a:endParaRPr lang="en-US" altLang="zh-CN" sz="1400" dirty="0"/>
          </a:p>
          <a:p>
            <a:r>
              <a:rPr lang="en-US" altLang="zh-CN" sz="1400" dirty="0">
                <a:solidFill>
                  <a:srgbClr val="FF0000"/>
                </a:solidFill>
              </a:rPr>
              <a:t>E, </a:t>
            </a:r>
            <a:r>
              <a:rPr lang="en-US" altLang="zh-CN" sz="1400" dirty="0" err="1">
                <a:solidFill>
                  <a:srgbClr val="FF0000"/>
                </a:solidFill>
              </a:rPr>
              <a:t>tiêu</a:t>
            </a:r>
            <a:r>
              <a:rPr lang="en-US" altLang="zh-CN" sz="1400" dirty="0">
                <a:solidFill>
                  <a:srgbClr val="FF0000"/>
                </a:solidFill>
              </a:rPr>
              <a:t> </a:t>
            </a:r>
            <a:r>
              <a:rPr lang="en-US" altLang="zh-CN" sz="1400" dirty="0" err="1">
                <a:solidFill>
                  <a:srgbClr val="FF0000"/>
                </a:solidFill>
              </a:rPr>
              <a:t>chí</a:t>
            </a:r>
            <a:r>
              <a:rPr lang="en-US" altLang="zh-CN" sz="1400" dirty="0">
                <a:solidFill>
                  <a:srgbClr val="FF0000"/>
                </a:solidFill>
              </a:rPr>
              <a:t> </a:t>
            </a:r>
            <a:r>
              <a:rPr lang="en-US" altLang="zh-CN" sz="1400" dirty="0" err="1">
                <a:solidFill>
                  <a:srgbClr val="FF0000"/>
                </a:solidFill>
              </a:rPr>
              <a:t>tìm</a:t>
            </a:r>
            <a:r>
              <a:rPr lang="en-US" altLang="zh-CN" sz="1400" dirty="0">
                <a:solidFill>
                  <a:srgbClr val="FF0000"/>
                </a:solidFill>
              </a:rPr>
              <a:t> </a:t>
            </a:r>
            <a:r>
              <a:rPr lang="en-US" altLang="zh-CN" sz="1400" dirty="0" err="1">
                <a:solidFill>
                  <a:srgbClr val="FF0000"/>
                </a:solidFill>
              </a:rPr>
              <a:t>kiếm</a:t>
            </a:r>
            <a:r>
              <a:rPr lang="en-US" altLang="zh-CN" sz="1400" dirty="0">
                <a:solidFill>
                  <a:srgbClr val="FF0000"/>
                </a:solidFill>
              </a:rPr>
              <a:t>:
</a:t>
            </a:r>
            <a:r>
              <a:rPr lang="en-US" altLang="zh-CN" sz="1400" dirty="0" err="1">
                <a:solidFill>
                  <a:srgbClr val="FF0000"/>
                </a:solidFill>
              </a:rPr>
              <a:t>Nhấp</a:t>
            </a:r>
            <a:r>
              <a:rPr lang="en-US" altLang="zh-CN" sz="1400" dirty="0">
                <a:solidFill>
                  <a:srgbClr val="FF0000"/>
                </a:solidFill>
              </a:rPr>
              <a:t> </a:t>
            </a:r>
            <a:r>
              <a:rPr lang="en-US" altLang="zh-CN" sz="1400" dirty="0" err="1">
                <a:solidFill>
                  <a:srgbClr val="FF0000"/>
                </a:solidFill>
              </a:rPr>
              <a:t>vào</a:t>
            </a:r>
            <a:r>
              <a:rPr lang="en-US" altLang="zh-CN" sz="1400" dirty="0">
                <a:solidFill>
                  <a:srgbClr val="FF0000"/>
                </a:solidFill>
              </a:rPr>
              <a:t> </a:t>
            </a:r>
            <a:r>
              <a:rPr lang="en-US" altLang="zh-CN" sz="1400" dirty="0" err="1">
                <a:solidFill>
                  <a:srgbClr val="FF0000"/>
                </a:solidFill>
              </a:rPr>
              <a:t>tiêu</a:t>
            </a:r>
            <a:r>
              <a:rPr lang="en-US" altLang="zh-CN" sz="1400" dirty="0">
                <a:solidFill>
                  <a:srgbClr val="FF0000"/>
                </a:solidFill>
              </a:rPr>
              <a:t> </a:t>
            </a:r>
            <a:r>
              <a:rPr lang="en-US" altLang="zh-CN" sz="1400" dirty="0" err="1">
                <a:solidFill>
                  <a:srgbClr val="FF0000"/>
                </a:solidFill>
              </a:rPr>
              <a:t>chí</a:t>
            </a:r>
            <a:r>
              <a:rPr lang="en-US" altLang="zh-CN" sz="1400" dirty="0">
                <a:solidFill>
                  <a:srgbClr val="FF0000"/>
                </a:solidFill>
              </a:rPr>
              <a:t> </a:t>
            </a:r>
            <a:r>
              <a:rPr lang="en-US" altLang="zh-CN" sz="1400" dirty="0" err="1">
                <a:solidFill>
                  <a:srgbClr val="FF0000"/>
                </a:solidFill>
              </a:rPr>
              <a:t>tìm</a:t>
            </a:r>
            <a:r>
              <a:rPr lang="en-US" altLang="zh-CN" sz="1400" dirty="0">
                <a:solidFill>
                  <a:srgbClr val="FF0000"/>
                </a:solidFill>
              </a:rPr>
              <a:t> </a:t>
            </a:r>
            <a:r>
              <a:rPr lang="en-US" altLang="zh-CN" sz="1400" dirty="0" err="1">
                <a:solidFill>
                  <a:srgbClr val="FF0000"/>
                </a:solidFill>
              </a:rPr>
              <a:t>kiếm</a:t>
            </a:r>
            <a:r>
              <a:rPr lang="en-US" altLang="zh-CN" sz="1400" dirty="0">
                <a:solidFill>
                  <a:srgbClr val="FF0000"/>
                </a:solidFill>
              </a:rPr>
              <a:t> </a:t>
            </a:r>
            <a:r>
              <a:rPr lang="en-US" altLang="zh-CN" sz="1400" dirty="0" err="1">
                <a:solidFill>
                  <a:srgbClr val="FF0000"/>
                </a:solidFill>
              </a:rPr>
              <a:t>đằng</a:t>
            </a:r>
            <a:r>
              <a:rPr lang="en-US" altLang="zh-CN" sz="1400" dirty="0">
                <a:solidFill>
                  <a:srgbClr val="FF0000"/>
                </a:solidFill>
              </a:rPr>
              <a:t> </a:t>
            </a:r>
            <a:r>
              <a:rPr lang="en-US" altLang="zh-CN" sz="1400" dirty="0" err="1">
                <a:solidFill>
                  <a:srgbClr val="FF0000"/>
                </a:solidFill>
              </a:rPr>
              <a:t>sau</a:t>
            </a:r>
            <a:r>
              <a:rPr lang="en-US" altLang="zh-CN" sz="1400" dirty="0">
                <a:solidFill>
                  <a:srgbClr val="FF0000"/>
                </a:solidFill>
              </a:rPr>
              <a:t> "</a:t>
            </a:r>
            <a:r>
              <a:rPr lang="en-US" altLang="zh-CN" sz="1400" dirty="0" err="1">
                <a:solidFill>
                  <a:srgbClr val="FF0000"/>
                </a:solidFill>
              </a:rPr>
              <a:t>Tìm</a:t>
            </a:r>
            <a:r>
              <a:rPr lang="en-US" altLang="zh-CN" sz="1400" dirty="0">
                <a:solidFill>
                  <a:srgbClr val="FF0000"/>
                </a:solidFill>
              </a:rPr>
              <a:t> </a:t>
            </a:r>
            <a:r>
              <a:rPr lang="en-US" altLang="zh-CN" sz="1400" dirty="0" err="1">
                <a:solidFill>
                  <a:srgbClr val="FF0000"/>
                </a:solidFill>
              </a:rPr>
              <a:t>kiếm</a:t>
            </a:r>
            <a:r>
              <a:rPr lang="en-US" altLang="zh-CN" sz="1400" dirty="0">
                <a:solidFill>
                  <a:srgbClr val="FF0000"/>
                </a:solidFill>
              </a:rPr>
              <a:t> </a:t>
            </a:r>
            <a:r>
              <a:rPr lang="en-US" altLang="zh-CN" sz="1400" dirty="0" err="1">
                <a:solidFill>
                  <a:srgbClr val="FF0000"/>
                </a:solidFill>
              </a:rPr>
              <a:t>sản</a:t>
            </a:r>
            <a:r>
              <a:rPr lang="en-US" altLang="zh-CN" sz="1400" dirty="0">
                <a:solidFill>
                  <a:srgbClr val="FF0000"/>
                </a:solidFill>
              </a:rPr>
              <a:t> </a:t>
            </a:r>
            <a:r>
              <a:rPr lang="en-US" altLang="zh-CN" sz="1400" dirty="0" err="1">
                <a:solidFill>
                  <a:srgbClr val="FF0000"/>
                </a:solidFill>
              </a:rPr>
              <a:t>phẩm</a:t>
            </a:r>
            <a:r>
              <a:rPr lang="en-US" altLang="zh-CN" sz="1400" dirty="0">
                <a:solidFill>
                  <a:srgbClr val="FF0000"/>
                </a:solidFill>
              </a:rPr>
              <a:t>", </a:t>
            </a:r>
            <a:r>
              <a:rPr lang="en-US" altLang="zh-CN" sz="1400" dirty="0" err="1">
                <a:solidFill>
                  <a:srgbClr val="FF0000"/>
                </a:solidFill>
              </a:rPr>
              <a:t>điền</a:t>
            </a:r>
            <a:r>
              <a:rPr lang="en-US" altLang="zh-CN" sz="1400" dirty="0">
                <a:solidFill>
                  <a:srgbClr val="FF0000"/>
                </a:solidFill>
              </a:rPr>
              <a:t> </a:t>
            </a:r>
            <a:r>
              <a:rPr lang="en-US" altLang="zh-CN" sz="1400" dirty="0" err="1">
                <a:solidFill>
                  <a:srgbClr val="FF0000"/>
                </a:solidFill>
              </a:rPr>
              <a:t>vào</a:t>
            </a:r>
            <a:r>
              <a:rPr lang="en-US" altLang="zh-CN" sz="1400" dirty="0">
                <a:solidFill>
                  <a:srgbClr val="FF0000"/>
                </a:solidFill>
              </a:rPr>
              <a:t> </a:t>
            </a:r>
            <a:r>
              <a:rPr lang="en-US" altLang="zh-CN" sz="1400" dirty="0" err="1">
                <a:solidFill>
                  <a:srgbClr val="FF0000"/>
                </a:solidFill>
              </a:rPr>
              <a:t>nội</a:t>
            </a:r>
            <a:r>
              <a:rPr lang="en-US" altLang="zh-CN" sz="1400" dirty="0">
                <a:solidFill>
                  <a:srgbClr val="FF0000"/>
                </a:solidFill>
              </a:rPr>
              <a:t> dung </a:t>
            </a:r>
            <a:r>
              <a:rPr lang="en-US" altLang="zh-CN" sz="1400" dirty="0" err="1">
                <a:solidFill>
                  <a:srgbClr val="FF0000"/>
                </a:solidFill>
              </a:rPr>
              <a:t>tìm</a:t>
            </a:r>
            <a:r>
              <a:rPr lang="en-US" altLang="zh-CN" sz="1400" dirty="0">
                <a:solidFill>
                  <a:srgbClr val="FF0000"/>
                </a:solidFill>
              </a:rPr>
              <a:t> </a:t>
            </a:r>
            <a:r>
              <a:rPr lang="en-US" altLang="zh-CN" sz="1400" dirty="0" err="1">
                <a:solidFill>
                  <a:srgbClr val="FF0000"/>
                </a:solidFill>
              </a:rPr>
              <a:t>kiếm</a:t>
            </a:r>
            <a:r>
              <a:rPr lang="en-US" altLang="zh-CN" sz="1400" dirty="0">
                <a:solidFill>
                  <a:srgbClr val="FF0000"/>
                </a:solidFill>
              </a:rPr>
              <a:t> </a:t>
            </a:r>
            <a:r>
              <a:rPr lang="en-US" altLang="zh-CN" sz="1400" dirty="0" err="1">
                <a:solidFill>
                  <a:srgbClr val="FF0000"/>
                </a:solidFill>
              </a:rPr>
              <a:t>trong</a:t>
            </a:r>
            <a:r>
              <a:rPr lang="en-US" altLang="zh-CN" sz="1400" dirty="0">
                <a:solidFill>
                  <a:srgbClr val="FF0000"/>
                </a:solidFill>
              </a:rPr>
              <a:t> </a:t>
            </a:r>
            <a:r>
              <a:rPr lang="en-US" altLang="zh-CN" sz="1400" dirty="0" err="1">
                <a:solidFill>
                  <a:srgbClr val="FF0000"/>
                </a:solidFill>
              </a:rPr>
              <a:t>thanh</a:t>
            </a:r>
            <a:r>
              <a:rPr lang="en-US" altLang="zh-CN" sz="1400" dirty="0">
                <a:solidFill>
                  <a:srgbClr val="FF0000"/>
                </a:solidFill>
              </a:rPr>
              <a:t> </a:t>
            </a:r>
            <a:r>
              <a:rPr lang="en-US" altLang="zh-CN" sz="1400" dirty="0" err="1">
                <a:solidFill>
                  <a:srgbClr val="FF0000"/>
                </a:solidFill>
              </a:rPr>
              <a:t>điều</a:t>
            </a:r>
            <a:r>
              <a:rPr lang="en-US" altLang="zh-CN" sz="1400" dirty="0">
                <a:solidFill>
                  <a:srgbClr val="FF0000"/>
                </a:solidFill>
              </a:rPr>
              <a:t> </a:t>
            </a:r>
            <a:r>
              <a:rPr lang="en-US" altLang="zh-CN" sz="1400" dirty="0" err="1">
                <a:solidFill>
                  <a:srgbClr val="FF0000"/>
                </a:solidFill>
              </a:rPr>
              <a:t>kiện</a:t>
            </a:r>
            <a:r>
              <a:rPr lang="en-US" altLang="zh-CN" sz="1400" dirty="0">
                <a:solidFill>
                  <a:srgbClr val="FF0000"/>
                </a:solidFill>
              </a:rPr>
              <a:t> </a:t>
            </a:r>
          </a:p>
          <a:p>
            <a:r>
              <a:rPr lang="en-US" altLang="zh-CN" sz="1400" dirty="0" err="1">
                <a:solidFill>
                  <a:srgbClr val="FF0000"/>
                </a:solidFill>
              </a:rPr>
              <a:t>và</a:t>
            </a:r>
            <a:r>
              <a:rPr lang="en-US" altLang="zh-CN" sz="1400" dirty="0">
                <a:solidFill>
                  <a:srgbClr val="FF0000"/>
                </a:solidFill>
              </a:rPr>
              <a:t> </a:t>
            </a:r>
            <a:r>
              <a:rPr lang="en-US" altLang="zh-CN" sz="1400" dirty="0" err="1">
                <a:solidFill>
                  <a:srgbClr val="FF0000"/>
                </a:solidFill>
              </a:rPr>
              <a:t>có</a:t>
            </a:r>
            <a:r>
              <a:rPr lang="en-US" altLang="zh-CN" sz="1400" dirty="0">
                <a:solidFill>
                  <a:srgbClr val="FF0000"/>
                </a:solidFill>
              </a:rPr>
              <a:t> </a:t>
            </a:r>
            <a:r>
              <a:rPr lang="en-US" altLang="zh-CN" sz="1400" dirty="0" err="1">
                <a:solidFill>
                  <a:srgbClr val="FF0000"/>
                </a:solidFill>
              </a:rPr>
              <a:t>thể</a:t>
            </a:r>
            <a:r>
              <a:rPr lang="en-US" altLang="zh-CN" sz="1400" dirty="0">
                <a:solidFill>
                  <a:srgbClr val="FF0000"/>
                </a:solidFill>
              </a:rPr>
              <a:t> </a:t>
            </a:r>
            <a:r>
              <a:rPr lang="en-US" altLang="zh-CN" sz="1400" dirty="0" err="1">
                <a:solidFill>
                  <a:srgbClr val="FF0000"/>
                </a:solidFill>
              </a:rPr>
              <a:t>nhắc</a:t>
            </a:r>
            <a:r>
              <a:rPr lang="en-US" altLang="zh-CN" sz="1400" dirty="0">
                <a:solidFill>
                  <a:srgbClr val="FF0000"/>
                </a:solidFill>
              </a:rPr>
              <a:t> </a:t>
            </a:r>
            <a:r>
              <a:rPr lang="en-US" altLang="zh-CN" sz="1400" dirty="0" err="1">
                <a:solidFill>
                  <a:srgbClr val="FF0000"/>
                </a:solidFill>
              </a:rPr>
              <a:t>kết</a:t>
            </a:r>
            <a:r>
              <a:rPr lang="en-US" altLang="zh-CN" sz="1400" dirty="0">
                <a:solidFill>
                  <a:srgbClr val="FF0000"/>
                </a:solidFill>
              </a:rPr>
              <a:t> </a:t>
            </a:r>
            <a:r>
              <a:rPr lang="en-US" altLang="zh-CN" sz="1400" dirty="0" err="1">
                <a:solidFill>
                  <a:srgbClr val="FF0000"/>
                </a:solidFill>
              </a:rPr>
              <a:t>quả</a:t>
            </a:r>
            <a:r>
              <a:rPr lang="en-US" altLang="zh-CN" sz="1400" dirty="0">
                <a:solidFill>
                  <a:srgbClr val="FF0000"/>
                </a:solidFill>
              </a:rPr>
              <a:t> </a:t>
            </a:r>
            <a:r>
              <a:rPr lang="en-US" altLang="zh-CN" sz="1400" dirty="0" err="1">
                <a:solidFill>
                  <a:srgbClr val="FF0000"/>
                </a:solidFill>
              </a:rPr>
              <a:t>tìm</a:t>
            </a:r>
            <a:r>
              <a:rPr lang="en-US" altLang="zh-CN" sz="1400" dirty="0">
                <a:solidFill>
                  <a:srgbClr val="FF0000"/>
                </a:solidFill>
              </a:rPr>
              <a:t> </a:t>
            </a:r>
            <a:r>
              <a:rPr lang="en-US" altLang="zh-CN" sz="1400" dirty="0" err="1">
                <a:solidFill>
                  <a:srgbClr val="FF0000"/>
                </a:solidFill>
              </a:rPr>
              <a:t>kiếm</a:t>
            </a:r>
            <a:r>
              <a:rPr lang="en-US" altLang="zh-CN" sz="1400" dirty="0">
                <a:solidFill>
                  <a:srgbClr val="FF0000"/>
                </a:solidFill>
              </a:rPr>
              <a:t> </a:t>
            </a:r>
            <a:r>
              <a:rPr lang="en-US" altLang="zh-CN" sz="1400" dirty="0" err="1">
                <a:solidFill>
                  <a:srgbClr val="FF0000"/>
                </a:solidFill>
              </a:rPr>
              <a:t>bằng</a:t>
            </a:r>
            <a:r>
              <a:rPr lang="en-US" altLang="zh-CN" sz="1400" dirty="0">
                <a:solidFill>
                  <a:srgbClr val="FF0000"/>
                </a:solidFill>
              </a:rPr>
              <a:t> </a:t>
            </a:r>
            <a:r>
              <a:rPr lang="en-US" altLang="zh-CN" sz="1400" dirty="0" err="1">
                <a:solidFill>
                  <a:srgbClr val="FF0000"/>
                </a:solidFill>
              </a:rPr>
              <a:t>thanh</a:t>
            </a:r>
            <a:r>
              <a:rPr lang="en-US" altLang="zh-CN" sz="1400" dirty="0">
                <a:solidFill>
                  <a:srgbClr val="FF0000"/>
                </a:solidFill>
              </a:rPr>
              <a:t> </a:t>
            </a:r>
            <a:r>
              <a:rPr lang="en-US" altLang="zh-CN" sz="1400" dirty="0" err="1">
                <a:solidFill>
                  <a:srgbClr val="FF0000"/>
                </a:solidFill>
              </a:rPr>
              <a:t>tìm</a:t>
            </a:r>
            <a:r>
              <a:rPr lang="en-US" altLang="zh-CN" sz="1400" dirty="0">
                <a:solidFill>
                  <a:srgbClr val="FF0000"/>
                </a:solidFill>
              </a:rPr>
              <a:t> </a:t>
            </a:r>
            <a:r>
              <a:rPr lang="en-US" altLang="zh-CN" sz="1400" dirty="0" err="1">
                <a:solidFill>
                  <a:srgbClr val="FF0000"/>
                </a:solidFill>
              </a:rPr>
              <a:t>kiếm</a:t>
            </a:r>
            <a:r>
              <a:rPr lang="en-US" altLang="zh-CN" sz="1400" dirty="0">
                <a:solidFill>
                  <a:srgbClr val="FF0000"/>
                </a:solidFill>
              </a:rPr>
              <a:t> </a:t>
            </a:r>
            <a:r>
              <a:rPr lang="en-US" altLang="zh-CN" sz="1400" dirty="0" err="1">
                <a:solidFill>
                  <a:srgbClr val="FF0000"/>
                </a:solidFill>
              </a:rPr>
              <a:t>kết</a:t>
            </a:r>
            <a:r>
              <a:rPr lang="en-US" altLang="zh-CN" sz="1400" dirty="0">
                <a:solidFill>
                  <a:srgbClr val="FF0000"/>
                </a:solidFill>
              </a:rPr>
              <a:t> </a:t>
            </a:r>
            <a:r>
              <a:rPr lang="en-US" altLang="zh-CN" sz="1400" dirty="0" err="1">
                <a:solidFill>
                  <a:srgbClr val="FF0000"/>
                </a:solidFill>
              </a:rPr>
              <a:t>hợp</a:t>
            </a:r>
            <a:r>
              <a:rPr lang="en-US" altLang="zh-CN" sz="1400" dirty="0">
                <a:solidFill>
                  <a:srgbClr val="FF0000"/>
                </a:solidFill>
              </a:rPr>
              <a:t>
</a:t>
            </a:r>
          </a:p>
        </p:txBody>
      </p:sp>
    </p:spTree>
    <p:extLst>
      <p:ext uri="{BB962C8B-B14F-4D97-AF65-F5344CB8AC3E}">
        <p14:creationId xmlns:p14="http://schemas.microsoft.com/office/powerpoint/2010/main" val="3807127491"/>
      </p:ext>
    </p:extLst>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27315" y="219439"/>
            <a:ext cx="1160876" cy="519064"/>
          </a:xfrm>
        </p:spPr>
        <p:txBody>
          <a:bodyPr/>
          <a:lstStyle/>
          <a:p>
            <a:r>
              <a:rPr lang="en-US" altLang="zh-CN" dirty="0"/>
              <a:t> </a:t>
            </a:r>
            <a:r>
              <a:rPr lang="zh-CN" altLang="en-US" dirty="0"/>
              <a:t>中文</a:t>
            </a:r>
            <a:endParaRPr lang="zh-CN" altLang="en-US" sz="1800" dirty="0">
              <a:solidFill>
                <a:srgbClr val="FF0000"/>
              </a:solidFill>
            </a:endParaRPr>
          </a:p>
        </p:txBody>
      </p:sp>
      <p:sp>
        <p:nvSpPr>
          <p:cNvPr id="7" name="文本框 6">
            <a:extLst>
              <a:ext uri="{FF2B5EF4-FFF2-40B4-BE49-F238E27FC236}">
                <a16:creationId xmlns:a16="http://schemas.microsoft.com/office/drawing/2014/main" xmlns="" id="{09E9CB46-DB38-4F0D-B8BF-996FA9111C12}"/>
              </a:ext>
            </a:extLst>
          </p:cNvPr>
          <p:cNvSpPr txBox="1"/>
          <p:nvPr/>
        </p:nvSpPr>
        <p:spPr>
          <a:xfrm>
            <a:off x="1074378" y="834709"/>
            <a:ext cx="10803297" cy="1292662"/>
          </a:xfrm>
          <a:prstGeom prst="rect">
            <a:avLst/>
          </a:prstGeom>
          <a:noFill/>
        </p:spPr>
        <p:txBody>
          <a:bodyPr wrap="square" rtlCol="0">
            <a:spAutoFit/>
          </a:bodyPr>
          <a:lstStyle/>
          <a:p>
            <a:r>
              <a:rPr lang="en-US" altLang="zh-CN" dirty="0">
                <a:latin typeface="Times New Roman" panose="02020603050405020304" pitchFamily="18" charset="0"/>
                <a:cs typeface="Times New Roman" panose="02020603050405020304" pitchFamily="18" charset="0"/>
              </a:rPr>
              <a:t>4</a:t>
            </a:r>
            <a:r>
              <a:rPr lang="zh-CN" altLang="en-US" dirty="0">
                <a:latin typeface="Times New Roman" panose="02020603050405020304" pitchFamily="18" charset="0"/>
                <a:cs typeface="Times New Roman" panose="02020603050405020304" pitchFamily="18" charset="0"/>
              </a:rPr>
              <a:t>、如需要查看不良条码的详细信息时，点击红色的维修条码即可跳转到条码详细信息页面，点击标签栏后下不良条码信息下方会显示该标签不良总数：</a:t>
            </a:r>
            <a:endParaRPr lang="en-US" altLang="zh-CN" dirty="0">
              <a:latin typeface="Times New Roman" panose="02020603050405020304" pitchFamily="18" charset="0"/>
              <a:cs typeface="Times New Roman" panose="02020603050405020304" pitchFamily="18" charset="0"/>
            </a:endParaRPr>
          </a:p>
          <a:p>
            <a:r>
              <a:rPr lang="en-US" altLang="zh-CN" sz="1400" dirty="0">
                <a:solidFill>
                  <a:srgbClr val="FF0000"/>
                </a:solidFill>
                <a:latin typeface="Times New Roman" panose="02020603050405020304" pitchFamily="18" charset="0"/>
                <a:cs typeface="Times New Roman" panose="02020603050405020304" pitchFamily="18" charset="0"/>
              </a:rPr>
              <a:t>4, </a:t>
            </a:r>
            <a:r>
              <a:rPr lang="en-US" altLang="zh-CN" sz="1400" dirty="0" err="1">
                <a:solidFill>
                  <a:srgbClr val="FF0000"/>
                </a:solidFill>
                <a:latin typeface="Times New Roman" panose="02020603050405020304" pitchFamily="18" charset="0"/>
                <a:cs typeface="Times New Roman" panose="02020603050405020304" pitchFamily="18" charset="0"/>
              </a:rPr>
              <a:t>nếu</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cần</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xem</a:t>
            </a:r>
            <a:r>
              <a:rPr lang="en-US" altLang="zh-CN" sz="1400" dirty="0">
                <a:solidFill>
                  <a:srgbClr val="FF0000"/>
                </a:solidFill>
                <a:latin typeface="Times New Roman" panose="02020603050405020304" pitchFamily="18" charset="0"/>
                <a:cs typeface="Times New Roman" panose="02020603050405020304" pitchFamily="18" charset="0"/>
              </a:rPr>
              <a:t> chi </a:t>
            </a:r>
            <a:r>
              <a:rPr lang="en-US" altLang="zh-CN" sz="1400" dirty="0" err="1">
                <a:solidFill>
                  <a:srgbClr val="FF0000"/>
                </a:solidFill>
                <a:latin typeface="Times New Roman" panose="02020603050405020304" pitchFamily="18" charset="0"/>
                <a:cs typeface="Times New Roman" panose="02020603050405020304" pitchFamily="18" charset="0"/>
              </a:rPr>
              <a:t>tiết</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mã</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vạch</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xấu</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nhấp</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vào</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mã</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vạch</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sửa</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chữa</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màu</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đỏ</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có</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thể</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nhảy</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đến</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trang</a:t>
            </a:r>
            <a:r>
              <a:rPr lang="en-US" altLang="zh-CN" sz="1400" dirty="0">
                <a:solidFill>
                  <a:srgbClr val="FF0000"/>
                </a:solidFill>
                <a:latin typeface="Times New Roman" panose="02020603050405020304" pitchFamily="18" charset="0"/>
                <a:cs typeface="Times New Roman" panose="02020603050405020304" pitchFamily="18" charset="0"/>
              </a:rPr>
              <a:t> chi </a:t>
            </a:r>
            <a:r>
              <a:rPr lang="en-US" altLang="zh-CN" sz="1400" dirty="0" err="1">
                <a:solidFill>
                  <a:srgbClr val="FF0000"/>
                </a:solidFill>
                <a:latin typeface="Times New Roman" panose="02020603050405020304" pitchFamily="18" charset="0"/>
                <a:cs typeface="Times New Roman" panose="02020603050405020304" pitchFamily="18" charset="0"/>
              </a:rPr>
              <a:t>tiết</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mã</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vạch</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nhấp</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vào</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thanh</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thẻ</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sau</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khi</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thông</a:t>
            </a:r>
            <a:r>
              <a:rPr lang="en-US" altLang="zh-CN" sz="1400" dirty="0">
                <a:solidFill>
                  <a:srgbClr val="FF0000"/>
                </a:solidFill>
                <a:latin typeface="Times New Roman" panose="02020603050405020304" pitchFamily="18" charset="0"/>
                <a:cs typeface="Times New Roman" panose="02020603050405020304" pitchFamily="18" charset="0"/>
              </a:rPr>
              <a:t> tin </a:t>
            </a:r>
            <a:r>
              <a:rPr lang="en-US" altLang="zh-CN" sz="1400" dirty="0" err="1">
                <a:solidFill>
                  <a:srgbClr val="FF0000"/>
                </a:solidFill>
                <a:latin typeface="Times New Roman" panose="02020603050405020304" pitchFamily="18" charset="0"/>
                <a:cs typeface="Times New Roman" panose="02020603050405020304" pitchFamily="18" charset="0"/>
              </a:rPr>
              <a:t>mã</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vạch</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xấu</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sẽ</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hiển</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thị</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tổng</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số</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thẻ</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xấu</a:t>
            </a:r>
            <a:r>
              <a:rPr lang="en-US" altLang="zh-CN" sz="1400" dirty="0">
                <a:solidFill>
                  <a:srgbClr val="FF0000"/>
                </a:solidFill>
                <a:latin typeface="Times New Roman" panose="02020603050405020304" pitchFamily="18" charset="0"/>
                <a:cs typeface="Times New Roman" panose="02020603050405020304" pitchFamily="18" charset="0"/>
              </a:rPr>
              <a:t>:
</a:t>
            </a:r>
          </a:p>
        </p:txBody>
      </p:sp>
      <p:pic>
        <p:nvPicPr>
          <p:cNvPr id="3" name="图片 2">
            <a:extLst>
              <a:ext uri="{FF2B5EF4-FFF2-40B4-BE49-F238E27FC236}">
                <a16:creationId xmlns:a16="http://schemas.microsoft.com/office/drawing/2014/main" xmlns="" id="{4F0D13EE-E926-4A0C-A682-E13D3B0866C8}"/>
              </a:ext>
            </a:extLst>
          </p:cNvPr>
          <p:cNvPicPr>
            <a:picLocks noChangeAspect="1"/>
          </p:cNvPicPr>
          <p:nvPr/>
        </p:nvPicPr>
        <p:blipFill>
          <a:blip r:embed="rId2"/>
          <a:stretch>
            <a:fillRect/>
          </a:stretch>
        </p:blipFill>
        <p:spPr>
          <a:xfrm>
            <a:off x="1007116" y="1995198"/>
            <a:ext cx="10870559" cy="4466243"/>
          </a:xfrm>
          <a:prstGeom prst="rect">
            <a:avLst/>
          </a:prstGeom>
        </p:spPr>
      </p:pic>
    </p:spTree>
    <p:extLst>
      <p:ext uri="{BB962C8B-B14F-4D97-AF65-F5344CB8AC3E}">
        <p14:creationId xmlns:p14="http://schemas.microsoft.com/office/powerpoint/2010/main" val="916541038"/>
      </p:ext>
    </p:extLst>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27315" y="219439"/>
            <a:ext cx="1925410" cy="519064"/>
          </a:xfrm>
        </p:spPr>
        <p:txBody>
          <a:bodyPr/>
          <a:lstStyle/>
          <a:p>
            <a:r>
              <a:rPr lang="en-US" altLang="zh-CN" dirty="0"/>
              <a:t> </a:t>
            </a:r>
            <a:r>
              <a:rPr lang="zh-CN" altLang="en-US" dirty="0"/>
              <a:t>注意事项：</a:t>
            </a:r>
            <a:endParaRPr lang="zh-CN" altLang="en-US" sz="1800" dirty="0">
              <a:solidFill>
                <a:srgbClr val="FF0000"/>
              </a:solidFill>
            </a:endParaRPr>
          </a:p>
        </p:txBody>
      </p:sp>
      <p:sp>
        <p:nvSpPr>
          <p:cNvPr id="3" name="文本框 2"/>
          <p:cNvSpPr txBox="1"/>
          <p:nvPr/>
        </p:nvSpPr>
        <p:spPr>
          <a:xfrm>
            <a:off x="1101214" y="894735"/>
            <a:ext cx="1338828" cy="369332"/>
          </a:xfrm>
          <a:prstGeom prst="rect">
            <a:avLst/>
          </a:prstGeom>
          <a:noFill/>
        </p:spPr>
        <p:txBody>
          <a:bodyPr wrap="none" rtlCol="0">
            <a:spAutoFit/>
          </a:bodyPr>
          <a:lstStyle/>
          <a:p>
            <a:r>
              <a:rPr lang="en-US" altLang="zh-CN" dirty="0"/>
              <a:t>                  </a:t>
            </a:r>
          </a:p>
        </p:txBody>
      </p:sp>
      <p:sp>
        <p:nvSpPr>
          <p:cNvPr id="4" name="文本框 3">
            <a:extLst>
              <a:ext uri="{FF2B5EF4-FFF2-40B4-BE49-F238E27FC236}">
                <a16:creationId xmlns:a16="http://schemas.microsoft.com/office/drawing/2014/main" xmlns="" id="{46DFC58B-5C14-4BA0-9BE3-C06D6319A0F2}"/>
              </a:ext>
            </a:extLst>
          </p:cNvPr>
          <p:cNvSpPr txBox="1"/>
          <p:nvPr/>
        </p:nvSpPr>
        <p:spPr>
          <a:xfrm>
            <a:off x="966987" y="894735"/>
            <a:ext cx="9921143" cy="1077218"/>
          </a:xfrm>
          <a:prstGeom prst="rect">
            <a:avLst/>
          </a:prstGeom>
          <a:noFill/>
        </p:spPr>
        <p:txBody>
          <a:bodyPr wrap="square" rtlCol="0">
            <a:spAutoFit/>
          </a:bodyPr>
          <a:lstStyle/>
          <a:p>
            <a:r>
              <a:rPr lang="en-US" altLang="zh-CN" dirty="0">
                <a:latin typeface="Times New Roman" panose="02020603050405020304" pitchFamily="18" charset="0"/>
                <a:cs typeface="Times New Roman" panose="02020603050405020304" pitchFamily="18" charset="0"/>
              </a:rPr>
              <a:t>1</a:t>
            </a:r>
            <a:r>
              <a:rPr lang="zh-CN" altLang="en-US" dirty="0">
                <a:latin typeface="Times New Roman" panose="02020603050405020304" pitchFamily="18" charset="0"/>
                <a:cs typeface="Times New Roman" panose="02020603050405020304" pitchFamily="18" charset="0"/>
              </a:rPr>
              <a:t>、条码模式与视图模式的区别：条码模式，一个条码有多个不良项时，只显示其中一个；视图模式，一个条码有多个不良项时，显示多个不良项</a:t>
            </a:r>
            <a:endParaRPr lang="en-US" altLang="zh-CN" dirty="0">
              <a:latin typeface="Times New Roman" panose="02020603050405020304" pitchFamily="18" charset="0"/>
              <a:cs typeface="Times New Roman" panose="02020603050405020304" pitchFamily="18" charset="0"/>
            </a:endParaRPr>
          </a:p>
          <a:p>
            <a:r>
              <a:rPr lang="en-US" altLang="zh-CN" sz="1400" dirty="0">
                <a:solidFill>
                  <a:srgbClr val="FF0000"/>
                </a:solidFill>
                <a:latin typeface="Times New Roman" panose="02020603050405020304" pitchFamily="18" charset="0"/>
                <a:cs typeface="Times New Roman" panose="02020603050405020304" pitchFamily="18" charset="0"/>
              </a:rPr>
              <a:t>1, </a:t>
            </a:r>
            <a:r>
              <a:rPr lang="en-US" altLang="zh-CN" sz="1400" dirty="0" err="1">
                <a:solidFill>
                  <a:srgbClr val="FF0000"/>
                </a:solidFill>
                <a:latin typeface="Times New Roman" panose="02020603050405020304" pitchFamily="18" charset="0"/>
                <a:cs typeface="Times New Roman" panose="02020603050405020304" pitchFamily="18" charset="0"/>
              </a:rPr>
              <a:t>sự</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khác</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biệt</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giữa</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chế</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độ</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mã</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vạch</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và</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chế</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độ</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xem</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chế</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độ</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mã</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vạch</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một</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mã</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vạch</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có</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nhiều</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mục</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xấu</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chỉ</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hiển</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thị</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một</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trong</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số</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họ</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Chế</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độ</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xem</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khi</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một</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mã</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vạch</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có</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nhiều</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mục</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xấu</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hiển</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thị</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nhiều</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mục</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xấu</a:t>
            </a:r>
            <a:endParaRPr lang="zh-CN" altLang="en-US" sz="1400" dirty="0">
              <a:solidFill>
                <a:srgbClr val="FF0000"/>
              </a:solidFill>
              <a:latin typeface="Times New Roman" panose="02020603050405020304" pitchFamily="18" charset="0"/>
              <a:cs typeface="Times New Roman" panose="02020603050405020304" pitchFamily="18" charset="0"/>
            </a:endParaRPr>
          </a:p>
        </p:txBody>
      </p:sp>
      <p:sp>
        <p:nvSpPr>
          <p:cNvPr id="5" name="文本框 4">
            <a:extLst>
              <a:ext uri="{FF2B5EF4-FFF2-40B4-BE49-F238E27FC236}">
                <a16:creationId xmlns:a16="http://schemas.microsoft.com/office/drawing/2014/main" xmlns="" id="{F3DC7364-C0B6-4467-8653-417EE7B54E59}"/>
              </a:ext>
            </a:extLst>
          </p:cNvPr>
          <p:cNvSpPr txBox="1"/>
          <p:nvPr/>
        </p:nvSpPr>
        <p:spPr>
          <a:xfrm>
            <a:off x="966987" y="2128185"/>
            <a:ext cx="9921143" cy="584775"/>
          </a:xfrm>
          <a:prstGeom prst="rect">
            <a:avLst/>
          </a:prstGeom>
          <a:noFill/>
        </p:spPr>
        <p:txBody>
          <a:bodyPr wrap="square" rtlCol="0">
            <a:spAutoFit/>
          </a:bodyPr>
          <a:lstStyle/>
          <a:p>
            <a:r>
              <a:rPr lang="en-US" altLang="zh-CN" dirty="0">
                <a:latin typeface="Times New Roman" panose="02020603050405020304" pitchFamily="18" charset="0"/>
                <a:cs typeface="Times New Roman" panose="02020603050405020304" pitchFamily="18" charset="0"/>
              </a:rPr>
              <a:t>2</a:t>
            </a:r>
            <a:r>
              <a:rPr lang="zh-CN" altLang="en-US" dirty="0">
                <a:latin typeface="Times New Roman" panose="02020603050405020304" pitchFamily="18" charset="0"/>
                <a:cs typeface="Times New Roman" panose="02020603050405020304" pitchFamily="18" charset="0"/>
              </a:rPr>
              <a:t>、条码总计标签：计算了未维修与正在维修数量的总和</a:t>
            </a:r>
            <a:endParaRPr lang="en-US" altLang="zh-CN" dirty="0">
              <a:latin typeface="Times New Roman" panose="02020603050405020304" pitchFamily="18" charset="0"/>
              <a:cs typeface="Times New Roman" panose="02020603050405020304" pitchFamily="18" charset="0"/>
            </a:endParaRPr>
          </a:p>
          <a:p>
            <a:r>
              <a:rPr lang="vi-VN" altLang="zh-CN" sz="1400" dirty="0">
                <a:solidFill>
                  <a:srgbClr val="FF0000"/>
                </a:solidFill>
                <a:latin typeface="Times New Roman" panose="02020603050405020304" pitchFamily="18" charset="0"/>
                <a:cs typeface="Times New Roman" panose="02020603050405020304" pitchFamily="18" charset="0"/>
              </a:rPr>
              <a:t>2, mã vạch tổng nhãn: tính toán tổng số chưa sửa chữa và số lượng sửa chữa đang được sửa chữa</a:t>
            </a:r>
            <a:endParaRPr lang="zh-CN" altLang="en-US" sz="1400" dirty="0">
              <a:solidFill>
                <a:srgbClr val="FF0000"/>
              </a:solidFill>
              <a:latin typeface="Times New Roman" panose="02020603050405020304" pitchFamily="18" charset="0"/>
              <a:cs typeface="Times New Roman" panose="02020603050405020304" pitchFamily="18" charset="0"/>
            </a:endParaRPr>
          </a:p>
        </p:txBody>
      </p:sp>
      <p:sp>
        <p:nvSpPr>
          <p:cNvPr id="6" name="文本框 5">
            <a:extLst>
              <a:ext uri="{FF2B5EF4-FFF2-40B4-BE49-F238E27FC236}">
                <a16:creationId xmlns:a16="http://schemas.microsoft.com/office/drawing/2014/main" xmlns="" id="{55FEDB1B-660C-4FE9-AB7B-29DBEB3B6BB5}"/>
              </a:ext>
            </a:extLst>
          </p:cNvPr>
          <p:cNvSpPr txBox="1"/>
          <p:nvPr/>
        </p:nvSpPr>
        <p:spPr>
          <a:xfrm>
            <a:off x="966987" y="2966385"/>
            <a:ext cx="9921143" cy="1077218"/>
          </a:xfrm>
          <a:prstGeom prst="rect">
            <a:avLst/>
          </a:prstGeom>
          <a:noFill/>
        </p:spPr>
        <p:txBody>
          <a:bodyPr wrap="square" rtlCol="0">
            <a:spAutoFit/>
          </a:bodyPr>
          <a:lstStyle/>
          <a:p>
            <a:r>
              <a:rPr lang="en-US" altLang="zh-CN" dirty="0">
                <a:latin typeface="Times New Roman" panose="02020603050405020304" pitchFamily="18" charset="0"/>
                <a:cs typeface="Times New Roman" panose="02020603050405020304" pitchFamily="18" charset="0"/>
              </a:rPr>
              <a:t>3</a:t>
            </a:r>
            <a:r>
              <a:rPr lang="zh-CN" altLang="en-US" dirty="0">
                <a:latin typeface="Times New Roman" panose="02020603050405020304" pitchFamily="18" charset="0"/>
                <a:cs typeface="Times New Roman" panose="02020603050405020304" pitchFamily="18" charset="0"/>
              </a:rPr>
              <a:t>、时间范围，系统默认设置为</a:t>
            </a:r>
            <a:r>
              <a:rPr lang="en-US" altLang="zh-CN" dirty="0">
                <a:latin typeface="Times New Roman" panose="02020603050405020304" pitchFamily="18" charset="0"/>
                <a:cs typeface="Times New Roman" panose="02020603050405020304" pitchFamily="18" charset="0"/>
              </a:rPr>
              <a:t>1</a:t>
            </a:r>
            <a:r>
              <a:rPr lang="zh-CN" altLang="en-US" dirty="0">
                <a:latin typeface="Times New Roman" panose="02020603050405020304" pitchFamily="18" charset="0"/>
                <a:cs typeface="Times New Roman" panose="02020603050405020304" pitchFamily="18" charset="0"/>
              </a:rPr>
              <a:t>个月，该页面中其他标签功能都依赖时间范围作为查询条件，如查询数据时，查询不到的，请将时间范围放长些</a:t>
            </a:r>
            <a:endParaRPr lang="en-US" altLang="zh-CN" dirty="0">
              <a:latin typeface="Times New Roman" panose="02020603050405020304" pitchFamily="18" charset="0"/>
              <a:cs typeface="Times New Roman" panose="02020603050405020304" pitchFamily="18" charset="0"/>
            </a:endParaRPr>
          </a:p>
          <a:p>
            <a:r>
              <a:rPr lang="vi-VN" altLang="zh-CN" sz="1400" dirty="0">
                <a:solidFill>
                  <a:srgbClr val="FF0000"/>
                </a:solidFill>
                <a:latin typeface="Times New Roman" panose="02020603050405020304" pitchFamily="18" charset="0"/>
                <a:cs typeface="Times New Roman" panose="02020603050405020304" pitchFamily="18" charset="0"/>
              </a:rPr>
              <a:t>3, khung thời gian, cài đặt mặc định của hệ thống là 1 tháng, các chức năng nhãn khác trong trang này phụ thuộc vào khung thời gian làm điều kiện truy vấn, chẳng hạn như truy vấn dữ liệu, truy vấn không thể, xin vui lòng đặt khung thời gian dài hơn</a:t>
            </a:r>
            <a:endParaRPr lang="en-US" altLang="zh-CN" sz="14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3238098"/>
      </p:ext>
    </p:extLst>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群組 6"/>
          <p:cNvGrpSpPr/>
          <p:nvPr/>
        </p:nvGrpSpPr>
        <p:grpSpPr>
          <a:xfrm>
            <a:off x="-338176" y="-9625"/>
            <a:ext cx="12824012" cy="6872798"/>
            <a:chOff x="-338176" y="-9625"/>
            <a:chExt cx="12824012" cy="6872798"/>
          </a:xfrm>
        </p:grpSpPr>
        <p:grpSp>
          <p:nvGrpSpPr>
            <p:cNvPr id="4" name="群組 3"/>
            <p:cNvGrpSpPr/>
            <p:nvPr/>
          </p:nvGrpSpPr>
          <p:grpSpPr>
            <a:xfrm>
              <a:off x="-338176" y="-9625"/>
              <a:ext cx="12721143" cy="6872798"/>
              <a:chOff x="-338176" y="-9625"/>
              <a:chExt cx="12721143" cy="6872798"/>
            </a:xfrm>
          </p:grpSpPr>
          <p:pic>
            <p:nvPicPr>
              <p:cNvPr id="75" name="图片 74">
                <a:extLst>
                  <a:ext uri="{FF2B5EF4-FFF2-40B4-BE49-F238E27FC236}">
                    <a16:creationId xmlns:a16="http://schemas.microsoft.com/office/drawing/2014/main" xmlns="" id="{71D11E22-60BD-42DD-9568-287F0BEC172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3483" b="3483"/>
              <a:stretch/>
            </p:blipFill>
            <p:spPr>
              <a:xfrm>
                <a:off x="-338176" y="-9625"/>
                <a:ext cx="12721143" cy="6872798"/>
              </a:xfrm>
              <a:prstGeom prst="rect">
                <a:avLst/>
              </a:prstGeom>
              <a:ln>
                <a:noFill/>
              </a:ln>
            </p:spPr>
          </p:pic>
          <p:pic>
            <p:nvPicPr>
              <p:cNvPr id="3" name="圖片 2"/>
              <p:cNvPicPr>
                <a:picLocks noChangeAspect="1"/>
              </p:cNvPicPr>
              <p:nvPr/>
            </p:nvPicPr>
            <p:blipFill>
              <a:blip r:embed="rId4"/>
              <a:stretch>
                <a:fillRect/>
              </a:stretch>
            </p:blipFill>
            <p:spPr>
              <a:xfrm>
                <a:off x="267903" y="5575368"/>
                <a:ext cx="2956560" cy="645266"/>
              </a:xfrm>
              <a:prstGeom prst="rect">
                <a:avLst/>
              </a:prstGeom>
            </p:spPr>
          </p:pic>
        </p:grpSp>
        <p:pic>
          <p:nvPicPr>
            <p:cNvPr id="5" name="圖片 4"/>
            <p:cNvPicPr>
              <a:picLocks noChangeAspect="1"/>
            </p:cNvPicPr>
            <p:nvPr/>
          </p:nvPicPr>
          <p:blipFill>
            <a:blip r:embed="rId5"/>
            <a:stretch>
              <a:fillRect/>
            </a:stretch>
          </p:blipFill>
          <p:spPr>
            <a:xfrm>
              <a:off x="347788" y="269678"/>
              <a:ext cx="819150" cy="657225"/>
            </a:xfrm>
            <a:prstGeom prst="rect">
              <a:avLst/>
            </a:prstGeom>
          </p:spPr>
        </p:pic>
        <p:pic>
          <p:nvPicPr>
            <p:cNvPr id="6" name="圖片 5"/>
            <p:cNvPicPr>
              <a:picLocks noChangeAspect="1"/>
            </p:cNvPicPr>
            <p:nvPr/>
          </p:nvPicPr>
          <p:blipFill>
            <a:blip r:embed="rId5"/>
            <a:stretch>
              <a:fillRect/>
            </a:stretch>
          </p:blipFill>
          <p:spPr>
            <a:xfrm>
              <a:off x="11372850" y="128292"/>
              <a:ext cx="1112986" cy="657225"/>
            </a:xfrm>
            <a:prstGeom prst="rect">
              <a:avLst/>
            </a:prstGeom>
          </p:spPr>
        </p:pic>
      </p:grpSp>
      <p:sp>
        <p:nvSpPr>
          <p:cNvPr id="2" name="灯片编号占位符 1"/>
          <p:cNvSpPr>
            <a:spLocks noGrp="1"/>
          </p:cNvSpPr>
          <p:nvPr>
            <p:ph type="sldNum" sz="quarter" idx="4294967295"/>
          </p:nvPr>
        </p:nvSpPr>
        <p:spPr>
          <a:xfrm>
            <a:off x="11717338" y="6356350"/>
            <a:ext cx="474662" cy="365125"/>
          </a:xfrm>
        </p:spPr>
        <p:txBody>
          <a:bodyPr/>
          <a:lstStyle/>
          <a:p>
            <a:pPr>
              <a:lnSpc>
                <a:spcPct val="120000"/>
              </a:lnSpc>
            </a:pPr>
            <a:fld id="{86CB4B4D-7CA3-9044-876B-883B54F8677D}" type="slidenum">
              <a:rPr lang="en-US" altLang="zh-CN" smtClean="0">
                <a:latin typeface="+mn-lt"/>
                <a:ea typeface="+mn-ea"/>
                <a:cs typeface="+mn-ea"/>
                <a:sym typeface="+mn-lt"/>
              </a:rPr>
              <a:pPr>
                <a:lnSpc>
                  <a:spcPct val="120000"/>
                </a:lnSpc>
              </a:pPr>
              <a:t>8</a:t>
            </a:fld>
            <a:endParaRPr lang="en-US" altLang="zh-CN">
              <a:latin typeface="+mn-lt"/>
              <a:ea typeface="+mn-ea"/>
              <a:cs typeface="+mn-ea"/>
              <a:sym typeface="+mn-lt"/>
            </a:endParaRPr>
          </a:p>
        </p:txBody>
      </p:sp>
      <p:sp>
        <p:nvSpPr>
          <p:cNvPr id="72" name="标题 1"/>
          <p:cNvSpPr txBox="1"/>
          <p:nvPr/>
        </p:nvSpPr>
        <p:spPr>
          <a:xfrm>
            <a:off x="1984471" y="129603"/>
            <a:ext cx="11160000" cy="644525"/>
          </a:xfrm>
          <a:prstGeom prst="rect">
            <a:avLst/>
          </a:prstGeom>
        </p:spPr>
        <p:txBody>
          <a:bodyPr/>
          <a:lstStyle>
            <a:defPPr>
              <a:defRPr lang="zh-CN"/>
            </a:defPPr>
            <a:lvl1pPr>
              <a:lnSpc>
                <a:spcPct val="100000"/>
              </a:lnSpc>
              <a:spcBef>
                <a:spcPct val="0"/>
              </a:spcBef>
              <a:buNone/>
              <a:defRPr sz="2800" b="1">
                <a:solidFill>
                  <a:schemeClr val="tx2"/>
                </a:solidFill>
                <a:latin typeface="微软雅黑" panose="020B0503020204020204" pitchFamily="34" charset="-122"/>
                <a:ea typeface="微软雅黑" panose="020B0503020204020204" pitchFamily="34" charset="-122"/>
                <a:cs typeface="+mj-cs"/>
              </a:defRPr>
            </a:lvl1pPr>
          </a:lstStyle>
          <a:p>
            <a:pPr>
              <a:lnSpc>
                <a:spcPct val="120000"/>
              </a:lnSpc>
            </a:pPr>
            <a:endParaRPr lang="zh-CN" altLang="en-US" sz="2400" dirty="0">
              <a:solidFill>
                <a:schemeClr val="bg1"/>
              </a:solidFill>
              <a:latin typeface="+mn-lt"/>
              <a:ea typeface="+mn-ea"/>
              <a:cs typeface="+mn-ea"/>
              <a:sym typeface="+mn-lt"/>
            </a:endParaRPr>
          </a:p>
        </p:txBody>
      </p:sp>
      <p:sp>
        <p:nvSpPr>
          <p:cNvPr id="73" name="标题 1"/>
          <p:cNvSpPr txBox="1"/>
          <p:nvPr/>
        </p:nvSpPr>
        <p:spPr>
          <a:xfrm>
            <a:off x="347788" y="42182"/>
            <a:ext cx="751034" cy="510268"/>
          </a:xfrm>
          <a:prstGeom prst="rect">
            <a:avLst/>
          </a:prstGeom>
        </p:spPr>
        <p:txBody>
          <a:bodyPr/>
          <a:lstStyle>
            <a:lvl1pPr algn="l" defTabSz="914400" rtl="0" eaLnBrk="1" latinLnBrk="0" hangingPunct="1">
              <a:lnSpc>
                <a:spcPct val="100000"/>
              </a:lnSpc>
              <a:spcBef>
                <a:spcPct val="0"/>
              </a:spcBef>
              <a:buNone/>
              <a:defRPr sz="2800" kern="1200">
                <a:solidFill>
                  <a:schemeClr val="tx1"/>
                </a:solidFill>
                <a:latin typeface="微软雅黑" panose="020B0503020204020204" pitchFamily="34" charset="-122"/>
                <a:ea typeface="微软雅黑" panose="020B0503020204020204" pitchFamily="34" charset="-122"/>
                <a:cs typeface="+mj-cs"/>
              </a:defRPr>
            </a:lvl1pPr>
          </a:lstStyle>
          <a:p>
            <a:pPr>
              <a:lnSpc>
                <a:spcPct val="120000"/>
              </a:lnSpc>
            </a:pPr>
            <a:endParaRPr lang="zh-CN" altLang="en-US" b="1" dirty="0">
              <a:solidFill>
                <a:schemeClr val="bg1"/>
              </a:solidFill>
              <a:latin typeface="+mn-lt"/>
              <a:ea typeface="+mn-ea"/>
              <a:cs typeface="+mn-ea"/>
              <a:sym typeface="+mn-lt"/>
            </a:endParaRPr>
          </a:p>
        </p:txBody>
      </p:sp>
      <p:sp>
        <p:nvSpPr>
          <p:cNvPr id="14" name="TextBox 17"/>
          <p:cNvSpPr txBox="1"/>
          <p:nvPr/>
        </p:nvSpPr>
        <p:spPr>
          <a:xfrm>
            <a:off x="267903" y="2771198"/>
            <a:ext cx="5508159" cy="1975926"/>
          </a:xfrm>
          <a:prstGeom prst="rect">
            <a:avLst/>
          </a:prstGeom>
          <a:noFill/>
        </p:spPr>
        <p:txBody>
          <a:bodyPr wrap="square" rtlCol="0">
            <a:spAutoFit/>
          </a:bodyPr>
          <a:lstStyle/>
          <a:p>
            <a:pPr algn="ctr">
              <a:lnSpc>
                <a:spcPct val="120000"/>
              </a:lnSpc>
            </a:pPr>
            <a:r>
              <a:rPr lang="zh-CN" altLang="en-US" sz="6600" b="1" dirty="0">
                <a:solidFill>
                  <a:srgbClr val="58B6D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mn-lt"/>
              </a:rPr>
              <a:t>感谢观看</a:t>
            </a:r>
            <a:endParaRPr lang="en-US" altLang="zh-CN" sz="6600" b="1" dirty="0">
              <a:solidFill>
                <a:srgbClr val="58B6D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mn-lt"/>
            </a:endParaRPr>
          </a:p>
          <a:p>
            <a:pPr algn="ctr">
              <a:lnSpc>
                <a:spcPct val="120000"/>
              </a:lnSpc>
            </a:pPr>
            <a:r>
              <a:rPr lang="vi-VN" altLang="zh-CN" sz="3600" b="1" dirty="0">
                <a:solidFill>
                  <a:srgbClr val="58B6D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mn-lt"/>
              </a:rPr>
              <a:t>Cảm ơn bạn đã xem</a:t>
            </a:r>
            <a:endParaRPr lang="en-US" altLang="zh-CN" sz="6600" b="1" dirty="0">
              <a:solidFill>
                <a:srgbClr val="58B6D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mn-lt"/>
            </a:endParaRPr>
          </a:p>
        </p:txBody>
      </p:sp>
    </p:spTree>
    <p:extLst>
      <p:ext uri="{BB962C8B-B14F-4D97-AF65-F5344CB8AC3E}">
        <p14:creationId xmlns:p14="http://schemas.microsoft.com/office/powerpoint/2010/main" val="31075207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第一PPT，www.1ppt.com">
  <a:themeElements>
    <a:clrScheme name="自定义 1">
      <a:dk1>
        <a:sysClr val="windowText" lastClr="000000"/>
      </a:dk1>
      <a:lt1>
        <a:sysClr val="window" lastClr="FFFFFF"/>
      </a:lt1>
      <a:dk2>
        <a:srgbClr val="0563C1"/>
      </a:dk2>
      <a:lt2>
        <a:srgbClr val="E7E6E6"/>
      </a:lt2>
      <a:accent1>
        <a:srgbClr val="8CC066"/>
      </a:accent1>
      <a:accent2>
        <a:srgbClr val="66BFBC"/>
      </a:accent2>
      <a:accent3>
        <a:srgbClr val="FC6E5B"/>
      </a:accent3>
      <a:accent4>
        <a:srgbClr val="FBC75D"/>
      </a:accent4>
      <a:accent5>
        <a:srgbClr val="6080A6"/>
      </a:accent5>
      <a:accent6>
        <a:srgbClr val="A5A5A5"/>
      </a:accent6>
      <a:hlink>
        <a:srgbClr val="0563C1"/>
      </a:hlink>
      <a:folHlink>
        <a:srgbClr val="954F72"/>
      </a:folHlink>
    </a:clrScheme>
    <a:fontScheme name="自定义 2">
      <a:majorFont>
        <a:latin typeface="Arial Unicode MS"/>
        <a:ea typeface="微软雅黑"/>
        <a:cs typeface=""/>
      </a:majorFont>
      <a:minorFont>
        <a:latin typeface="Arial Unicode MS"/>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2820</TotalTime>
  <Words>1120</Words>
  <Application>Microsoft Office PowerPoint</Application>
  <PresentationFormat>Widescreen</PresentationFormat>
  <Paragraphs>63</Paragraphs>
  <Slides>8</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8</vt:i4>
      </vt:variant>
    </vt:vector>
  </HeadingPairs>
  <TitlesOfParts>
    <vt:vector size="17" baseType="lpstr">
      <vt:lpstr>Arial Unicode MS</vt:lpstr>
      <vt:lpstr>微软雅黑</vt:lpstr>
      <vt:lpstr>微软雅黑 Light</vt:lpstr>
      <vt:lpstr>Arial</vt:lpstr>
      <vt:lpstr>Arial Black</vt:lpstr>
      <vt:lpstr>Calibri</vt:lpstr>
      <vt:lpstr>Microsoft Sans Serif</vt:lpstr>
      <vt:lpstr>Times New Roman</vt:lpstr>
      <vt:lpstr>第一PPT，www.1ppt.com</vt:lpstr>
      <vt:lpstr>PowerPoint Presentation</vt:lpstr>
      <vt:lpstr> 中文</vt:lpstr>
      <vt:lpstr> 中文</vt:lpstr>
      <vt:lpstr> 中文</vt:lpstr>
      <vt:lpstr> 中文</vt:lpstr>
      <vt:lpstr> 中文</vt:lpstr>
      <vt:lpstr> 注意事项：</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李军炬编制解决方案</dc:title>
  <dc:creator>JunJu Li</dc:creator>
  <cp:lastModifiedBy>Admini</cp:lastModifiedBy>
  <cp:revision>1976</cp:revision>
  <cp:lastPrinted>2019-01-09T10:27:00Z</cp:lastPrinted>
  <dcterms:created xsi:type="dcterms:W3CDTF">2015-08-05T05:45:00Z</dcterms:created>
  <dcterms:modified xsi:type="dcterms:W3CDTF">2022-10-24T09:46:47Z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2052-11.1.0.10700</vt:lpwstr>
  </property>
  <property fmtid="{D5CDD505-2E9C-101B-9397-08002B2CF9AE}" pid="3" name="ICV">
    <vt:lpwstr>CECBD278A7A346BF87C8D93F7A5390A0</vt:lpwstr>
  </property>
</Properties>
</file>