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handoutMasterIdLst>
    <p:handoutMasterId r:id="rId8"/>
  </p:handoutMasterIdLst>
  <p:sldIdLst>
    <p:sldId id="310" r:id="rId2"/>
    <p:sldId id="1575" r:id="rId3"/>
    <p:sldId id="1577" r:id="rId4"/>
    <p:sldId id="1576" r:id="rId5"/>
    <p:sldId id="372" r:id="rId6"/>
  </p:sldIdLst>
  <p:sldSz cx="12192000" cy="6858000"/>
  <p:notesSz cx="6797675" cy="992822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9">
          <p15:clr>
            <a:srgbClr val="A4A3A4"/>
          </p15:clr>
        </p15:guide>
        <p15:guide id="2" pos="3825">
          <p15:clr>
            <a:srgbClr val="A4A3A4"/>
          </p15:clr>
        </p15:guide>
      </p15:sldGuideLst>
    </p:ext>
    <p:ext uri="{2D200454-40CA-4A62-9FC3-DE9A4176ACB9}">
      <p15:notesGuideLst xmlns:p15="http://schemas.microsoft.com/office/powerpoint/2012/main">
        <p15:guide id="1" orient="horz" pos="3126">
          <p15:clr>
            <a:srgbClr val="A4A3A4"/>
          </p15:clr>
        </p15:guide>
        <p15:guide id="2" pos="213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BDBDB"/>
    <a:srgbClr val="FFFFFF"/>
    <a:srgbClr val="4672C4"/>
    <a:srgbClr val="005BAC"/>
    <a:srgbClr val="044A91"/>
    <a:srgbClr val="3665B8"/>
    <a:srgbClr val="202D37"/>
    <a:srgbClr val="919191"/>
    <a:srgbClr val="00FF00"/>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994" autoAdjust="0"/>
  </p:normalViewPr>
  <p:slideViewPr>
    <p:cSldViewPr snapToGrid="0">
      <p:cViewPr varScale="1">
        <p:scale>
          <a:sx n="74" d="100"/>
          <a:sy n="74" d="100"/>
        </p:scale>
        <p:origin x="576" y="60"/>
      </p:cViewPr>
      <p:guideLst>
        <p:guide orient="horz" pos="2159"/>
        <p:guide pos="3825"/>
      </p:guideLst>
    </p:cSldViewPr>
  </p:slideViewPr>
  <p:outlineViewPr>
    <p:cViewPr>
      <p:scale>
        <a:sx n="33" d="100"/>
        <a:sy n="33" d="100"/>
      </p:scale>
      <p:origin x="0" y="-1584"/>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55" d="100"/>
          <a:sy n="55" d="100"/>
        </p:scale>
        <p:origin x="2880" y="84"/>
      </p:cViewPr>
      <p:guideLst>
        <p:guide orient="horz" pos="3126"/>
        <p:guide pos="213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zh-CN" altLang="en-US" dirty="0">
              <a:ea typeface="微软雅黑 Light" panose="020B0502040204020203" pitchFamily="34" charset="-122"/>
            </a:endParaRPr>
          </a:p>
        </p:txBody>
      </p:sp>
      <p:sp>
        <p:nvSpPr>
          <p:cNvPr id="3" name="日期占位符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7506D753-6441-49B3-917F-720C6368FCAF}" type="datetimeFigureOut">
              <a:rPr lang="zh-CN" altLang="en-US" smtClean="0">
                <a:ea typeface="微软雅黑 Light" panose="020B0502040204020203" pitchFamily="34" charset="-122"/>
              </a:rPr>
              <a:t>2022/10/24</a:t>
            </a:fld>
            <a:endParaRPr lang="zh-CN" altLang="en-US" dirty="0">
              <a:ea typeface="微软雅黑 Light" panose="020B0502040204020203" pitchFamily="34" charset="-122"/>
            </a:endParaRPr>
          </a:p>
        </p:txBody>
      </p:sp>
      <p:sp>
        <p:nvSpPr>
          <p:cNvPr id="4" name="页脚占位符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zh-CN" altLang="en-US" dirty="0">
              <a:ea typeface="微软雅黑 Light" panose="020B0502040204020203" pitchFamily="34" charset="-122"/>
            </a:endParaRPr>
          </a:p>
        </p:txBody>
      </p:sp>
      <p:sp>
        <p:nvSpPr>
          <p:cNvPr id="5" name="灯片编号占位符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6781DEBE-2C13-4CD4-A098-635DAEECC023}" type="slidenum">
              <a:rPr lang="zh-CN" altLang="en-US" smtClean="0">
                <a:ea typeface="微软雅黑 Light" panose="020B0502040204020203" pitchFamily="34" charset="-122"/>
              </a:rPr>
              <a:t>‹#›</a:t>
            </a:fld>
            <a:endParaRPr lang="zh-CN" altLang="en-US" dirty="0">
              <a:ea typeface="微软雅黑 Light" panose="020B0502040204020203" pitchFamily="34" charset="-122"/>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ea typeface="微软雅黑 Light" panose="020B0502040204020203" pitchFamily="34" charset="-122"/>
              </a:defRPr>
            </a:lvl1pPr>
          </a:lstStyle>
          <a:p>
            <a:endParaRPr lang="zh-CN" altLang="en-US" dirty="0"/>
          </a:p>
        </p:txBody>
      </p:sp>
      <p:sp>
        <p:nvSpPr>
          <p:cNvPr id="3" name="日期占位符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ea typeface="微软雅黑 Light" panose="020B0502040204020203" pitchFamily="34" charset="-122"/>
              </a:defRPr>
            </a:lvl1pPr>
          </a:lstStyle>
          <a:p>
            <a:fld id="{E6895A8C-815D-475D-8190-C1571D793583}" type="datetimeFigureOut">
              <a:rPr lang="zh-CN" altLang="en-US" smtClean="0"/>
              <a:t>2022/10/24</a:t>
            </a:fld>
            <a:endParaRPr lang="zh-CN" altLang="en-US" dirty="0"/>
          </a:p>
        </p:txBody>
      </p:sp>
      <p:sp>
        <p:nvSpPr>
          <p:cNvPr id="4" name="幻灯片图像占位符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ea typeface="微软雅黑 Light" panose="020B0502040204020203" pitchFamily="34" charset="-122"/>
              </a:defRPr>
            </a:lvl1pPr>
          </a:lstStyle>
          <a:p>
            <a:endParaRPr lang="zh-CN" altLang="en-US" dirty="0"/>
          </a:p>
        </p:txBody>
      </p:sp>
      <p:sp>
        <p:nvSpPr>
          <p:cNvPr id="7" name="灯片编号占位符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ea typeface="微软雅黑 Light" panose="020B0502040204020203" pitchFamily="34" charset="-122"/>
              </a:defRPr>
            </a:lvl1pPr>
          </a:lstStyle>
          <a:p>
            <a:fld id="{E36071EB-4DA8-49B8-8B4E-7B0F1E5DFAB7}" type="slidenum">
              <a:rPr lang="zh-CN" altLang="en-US" smtClean="0"/>
              <a:t>‹#›</a:t>
            </a:fld>
            <a:endParaRPr lang="zh-CN" altLang="en-US" dirty="0"/>
          </a:p>
        </p:txBody>
      </p:sp>
    </p:spTree>
    <p:extLst>
      <p:ext uri="{BB962C8B-B14F-4D97-AF65-F5344CB8AC3E}">
        <p14:creationId xmlns:p14="http://schemas.microsoft.com/office/powerpoint/2010/main" val="3491771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Light" panose="020B0502040204020203" pitchFamily="34" charset="-122"/>
        <a:cs typeface="+mn-cs"/>
      </a:defRPr>
    </a:lvl1pPr>
    <a:lvl2pPr marL="457200" algn="l" defTabSz="914400" rtl="0" eaLnBrk="1" latinLnBrk="0" hangingPunct="1">
      <a:defRPr sz="1200" kern="1200">
        <a:solidFill>
          <a:schemeClr val="tx1"/>
        </a:solidFill>
        <a:latin typeface="+mn-lt"/>
        <a:ea typeface="微软雅黑 Light" panose="020B0502040204020203" pitchFamily="34" charset="-122"/>
        <a:cs typeface="+mn-cs"/>
      </a:defRPr>
    </a:lvl2pPr>
    <a:lvl3pPr marL="914400" algn="l" defTabSz="914400" rtl="0" eaLnBrk="1" latinLnBrk="0" hangingPunct="1">
      <a:defRPr sz="1200" kern="1200">
        <a:solidFill>
          <a:schemeClr val="tx1"/>
        </a:solidFill>
        <a:latin typeface="+mn-lt"/>
        <a:ea typeface="微软雅黑 Light" panose="020B0502040204020203" pitchFamily="34" charset="-122"/>
        <a:cs typeface="+mn-cs"/>
      </a:defRPr>
    </a:lvl3pPr>
    <a:lvl4pPr marL="1371600" algn="l" defTabSz="914400" rtl="0" eaLnBrk="1" latinLnBrk="0" hangingPunct="1">
      <a:defRPr sz="1200" kern="1200">
        <a:solidFill>
          <a:schemeClr val="tx1"/>
        </a:solidFill>
        <a:latin typeface="+mn-lt"/>
        <a:ea typeface="微软雅黑 Light" panose="020B0502040204020203" pitchFamily="34" charset="-122"/>
        <a:cs typeface="+mn-cs"/>
      </a:defRPr>
    </a:lvl4pPr>
    <a:lvl5pPr marL="1828800" algn="l" defTabSz="914400" rtl="0" eaLnBrk="1" latinLnBrk="0" hangingPunct="1">
      <a:defRPr sz="1200" kern="1200">
        <a:solidFill>
          <a:schemeClr val="tx1"/>
        </a:solidFill>
        <a:latin typeface="+mn-lt"/>
        <a:ea typeface="微软雅黑 Light" panose="020B0502040204020203"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t>5</a:t>
            </a:fld>
            <a:endParaRPr lang="zh-CN" altLang="en-US"/>
          </a:p>
        </p:txBody>
      </p:sp>
    </p:spTree>
    <p:extLst>
      <p:ext uri="{BB962C8B-B14F-4D97-AF65-F5344CB8AC3E}">
        <p14:creationId xmlns:p14="http://schemas.microsoft.com/office/powerpoint/2010/main" val="3423603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B_제목 슬라이드">
    <p:spTree>
      <p:nvGrpSpPr>
        <p:cNvPr id="1" name=""/>
        <p:cNvGrpSpPr/>
        <p:nvPr/>
      </p:nvGrpSpPr>
      <p:grpSpPr>
        <a:xfrm>
          <a:off x="0" y="0"/>
          <a:ext cx="0" cy="0"/>
          <a:chOff x="0" y="0"/>
          <a:chExt cx="0" cy="0"/>
        </a:xfrm>
      </p:grpSpPr>
      <p:sp>
        <p:nvSpPr>
          <p:cNvPr id="44034" name="Rectangle 2"/>
          <p:cNvSpPr>
            <a:spLocks noGrp="1" noChangeArrowheads="1"/>
          </p:cNvSpPr>
          <p:nvPr>
            <p:ph type="ctrTitle"/>
          </p:nvPr>
        </p:nvSpPr>
        <p:spPr>
          <a:xfrm>
            <a:off x="0" y="1371600"/>
            <a:ext cx="12192000" cy="1447800"/>
          </a:xfrm>
          <a:solidFill>
            <a:srgbClr val="00B0F0"/>
          </a:solidFill>
          <a:effectLst/>
        </p:spPr>
        <p:txBody>
          <a:bodyPr anchor="ctr"/>
          <a:lstStyle>
            <a:lvl1pPr algn="ctr">
              <a:defRPr sz="4500" b="1">
                <a:solidFill>
                  <a:schemeClr val="bg1"/>
                </a:solidFill>
                <a:effectLst/>
                <a:latin typeface="微软雅黑 Light" panose="020B0502040204020203" pitchFamily="34" charset="-122"/>
                <a:ea typeface="微软雅黑 Light" panose="020B0502040204020203" pitchFamily="34" charset="-122"/>
                <a:cs typeface="Microsoft Sans Serif" panose="020B0604020202020204" pitchFamily="34" charset="0"/>
              </a:defRPr>
            </a:lvl1pPr>
          </a:lstStyle>
          <a:p>
            <a:endParaRPr lang="en-US" altLang="ko-KR" dirty="0"/>
          </a:p>
        </p:txBody>
      </p:sp>
      <p:pic>
        <p:nvPicPr>
          <p:cNvPr id="3" name="图片 2">
            <a:extLst>
              <a:ext uri="{FF2B5EF4-FFF2-40B4-BE49-F238E27FC236}">
                <a16:creationId xmlns:a16="http://schemas.microsoft.com/office/drawing/2014/main" xmlns="" id="{DC57C9A3-66CC-4FF7-A9EC-D0805087F34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22765" y="62345"/>
            <a:ext cx="1494420" cy="58604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2_仅标题">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914401" y="219439"/>
            <a:ext cx="4800600" cy="519064"/>
          </a:xfrm>
          <a:prstGeom prst="rect">
            <a:avLst/>
          </a:prstGeom>
        </p:spPr>
        <p:txBody>
          <a:bodyPr anchor="ctr" anchorCtr="0"/>
          <a:lstStyle>
            <a:lvl1pPr>
              <a:defRPr sz="2800">
                <a:solidFill>
                  <a:schemeClr val="tx1">
                    <a:lumMod val="75000"/>
                    <a:lumOff val="25000"/>
                  </a:schemeClr>
                </a:solidFill>
                <a:latin typeface="Arial Black" panose="020B0A04020102020204" pitchFamily="34" charset="0"/>
                <a:ea typeface="微软雅黑 Light" panose="020B0502040204020203" pitchFamily="34" charset="-122"/>
              </a:defRPr>
            </a:lvl1pPr>
          </a:lstStyle>
          <a:p>
            <a:r>
              <a:rPr lang="zh-CN" altLang="en-US" dirty="0"/>
              <a:t>单击此处编辑母版标题样式</a:t>
            </a:r>
          </a:p>
        </p:txBody>
      </p:sp>
      <p:grpSp>
        <p:nvGrpSpPr>
          <p:cNvPr id="3" name="组合 2"/>
          <p:cNvGrpSpPr/>
          <p:nvPr userDrawn="1"/>
        </p:nvGrpSpPr>
        <p:grpSpPr>
          <a:xfrm>
            <a:off x="0" y="6550744"/>
            <a:ext cx="12192000" cy="322400"/>
            <a:chOff x="0" y="6550744"/>
            <a:chExt cx="12192000" cy="322400"/>
          </a:xfrm>
          <a:solidFill>
            <a:schemeClr val="tx2">
              <a:lumMod val="75000"/>
            </a:schemeClr>
          </a:solidFill>
        </p:grpSpPr>
        <p:sp>
          <p:nvSpPr>
            <p:cNvPr id="4" name="矩形 3"/>
            <p:cNvSpPr/>
            <p:nvPr/>
          </p:nvSpPr>
          <p:spPr>
            <a:xfrm>
              <a:off x="0" y="6550744"/>
              <a:ext cx="12192000" cy="3072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grpSp>
      <p:sp>
        <p:nvSpPr>
          <p:cNvPr id="9" name="矩形 8"/>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
        <p:nvSpPr>
          <p:cNvPr id="16" name="矩形 15"/>
          <p:cNvSpPr/>
          <p:nvPr userDrawn="1"/>
        </p:nvSpPr>
        <p:spPr>
          <a:xfrm>
            <a:off x="217714" y="219439"/>
            <a:ext cx="377372"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17" name="矩形 16"/>
          <p:cNvSpPr/>
          <p:nvPr userDrawn="1"/>
        </p:nvSpPr>
        <p:spPr>
          <a:xfrm>
            <a:off x="682172" y="219439"/>
            <a:ext cx="145143"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5_仅标题">
    <p:spTree>
      <p:nvGrpSpPr>
        <p:cNvPr id="1" name=""/>
        <p:cNvGrpSpPr/>
        <p:nvPr/>
      </p:nvGrpSpPr>
      <p:grpSpPr>
        <a:xfrm>
          <a:off x="0" y="0"/>
          <a:ext cx="0" cy="0"/>
          <a:chOff x="0" y="0"/>
          <a:chExt cx="0" cy="0"/>
        </a:xfrm>
      </p:grpSpPr>
      <p:sp>
        <p:nvSpPr>
          <p:cNvPr id="2" name="标题 1"/>
          <p:cNvSpPr>
            <a:spLocks noGrp="1"/>
          </p:cNvSpPr>
          <p:nvPr>
            <p:ph type="title"/>
          </p:nvPr>
        </p:nvSpPr>
        <p:spPr>
          <a:xfrm>
            <a:off x="914401" y="219439"/>
            <a:ext cx="4800600" cy="519064"/>
          </a:xfrm>
          <a:prstGeom prst="rect">
            <a:avLst/>
          </a:prstGeom>
        </p:spPr>
        <p:txBody>
          <a:bodyPr anchor="ctr" anchorCtr="0"/>
          <a:lstStyle>
            <a:lvl1pPr>
              <a:defRPr sz="2800">
                <a:solidFill>
                  <a:schemeClr val="tx1">
                    <a:lumMod val="75000"/>
                    <a:lumOff val="25000"/>
                  </a:schemeClr>
                </a:solidFill>
                <a:latin typeface="Arial Black" panose="020B0A04020102020204" pitchFamily="34" charset="0"/>
                <a:ea typeface="微软雅黑 Light" panose="020B0502040204020203" pitchFamily="34" charset="-122"/>
              </a:defRPr>
            </a:lvl1pPr>
          </a:lstStyle>
          <a:p>
            <a:r>
              <a:rPr lang="zh-CN" altLang="en-US" dirty="0"/>
              <a:t>单击此处编辑母版标题样式</a:t>
            </a:r>
          </a:p>
        </p:txBody>
      </p:sp>
      <p:grpSp>
        <p:nvGrpSpPr>
          <p:cNvPr id="3" name="组合 2"/>
          <p:cNvGrpSpPr/>
          <p:nvPr userDrawn="1"/>
        </p:nvGrpSpPr>
        <p:grpSpPr>
          <a:xfrm>
            <a:off x="0" y="6550744"/>
            <a:ext cx="12192000" cy="322400"/>
            <a:chOff x="0" y="6550744"/>
            <a:chExt cx="12192000" cy="322400"/>
          </a:xfrm>
          <a:solidFill>
            <a:schemeClr val="tx2">
              <a:lumMod val="75000"/>
            </a:schemeClr>
          </a:solidFill>
        </p:grpSpPr>
        <p:sp>
          <p:nvSpPr>
            <p:cNvPr id="4" name="矩形 3"/>
            <p:cNvSpPr/>
            <p:nvPr/>
          </p:nvSpPr>
          <p:spPr>
            <a:xfrm>
              <a:off x="0" y="6550744"/>
              <a:ext cx="12192000" cy="3072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grpSp>
      <p:sp>
        <p:nvSpPr>
          <p:cNvPr id="9" name="矩形 8"/>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
        <p:nvSpPr>
          <p:cNvPr id="16" name="矩形 15"/>
          <p:cNvSpPr/>
          <p:nvPr userDrawn="1"/>
        </p:nvSpPr>
        <p:spPr>
          <a:xfrm>
            <a:off x="217714" y="219439"/>
            <a:ext cx="377372"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17" name="矩形 16"/>
          <p:cNvSpPr/>
          <p:nvPr userDrawn="1"/>
        </p:nvSpPr>
        <p:spPr>
          <a:xfrm>
            <a:off x="682172" y="219439"/>
            <a:ext cx="145143"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Tree>
    <p:extLst>
      <p:ext uri="{BB962C8B-B14F-4D97-AF65-F5344CB8AC3E}">
        <p14:creationId xmlns:p14="http://schemas.microsoft.com/office/powerpoint/2010/main" val="1395511864"/>
      </p:ext>
    </p:extLst>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3_仅标题">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4800600" cy="519064"/>
          </a:xfrm>
          <a:prstGeom prst="rect">
            <a:avLst/>
          </a:prstGeom>
        </p:spPr>
        <p:txBody>
          <a:bodyPr anchor="ctr" anchorCtr="0"/>
          <a:lstStyle>
            <a:lvl1pPr>
              <a:defRPr sz="2800">
                <a:solidFill>
                  <a:schemeClr val="tx1">
                    <a:lumMod val="50000"/>
                    <a:lumOff val="50000"/>
                  </a:schemeClr>
                </a:solidFill>
                <a:latin typeface="Arial Black" panose="020B0A04020102020204" pitchFamily="34" charset="0"/>
                <a:ea typeface="微软雅黑 Light" panose="020B0502040204020203" pitchFamily="34" charset="-122"/>
              </a:defRPr>
            </a:lvl1pPr>
          </a:lstStyle>
          <a:p>
            <a:r>
              <a:rPr lang="zh-CN" altLang="en-US" dirty="0"/>
              <a:t>单击此处编辑母版标题样式</a:t>
            </a:r>
          </a:p>
        </p:txBody>
      </p:sp>
      <p:grpSp>
        <p:nvGrpSpPr>
          <p:cNvPr id="3" name="组合 2"/>
          <p:cNvGrpSpPr/>
          <p:nvPr userDrawn="1"/>
        </p:nvGrpSpPr>
        <p:grpSpPr>
          <a:xfrm>
            <a:off x="0" y="6550744"/>
            <a:ext cx="12192000" cy="322400"/>
            <a:chOff x="0" y="6550744"/>
            <a:chExt cx="12192000" cy="322400"/>
          </a:xfrm>
          <a:solidFill>
            <a:schemeClr val="tx2">
              <a:lumMod val="75000"/>
            </a:schemeClr>
          </a:solidFill>
        </p:grpSpPr>
        <p:sp>
          <p:nvSpPr>
            <p:cNvPr id="4" name="矩形 3"/>
            <p:cNvSpPr/>
            <p:nvPr/>
          </p:nvSpPr>
          <p:spPr>
            <a:xfrm>
              <a:off x="0" y="6550744"/>
              <a:ext cx="12192000" cy="3072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grpSp>
      <p:sp>
        <p:nvSpPr>
          <p:cNvPr id="9" name="矩形 8"/>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
        <p:nvSpPr>
          <p:cNvPr id="13" name="矩形 12"/>
          <p:cNvSpPr/>
          <p:nvPr userDrawn="1"/>
        </p:nvSpPr>
        <p:spPr>
          <a:xfrm>
            <a:off x="217714" y="219439"/>
            <a:ext cx="377372"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14" name="矩形 13"/>
          <p:cNvSpPr/>
          <p:nvPr userDrawn="1"/>
        </p:nvSpPr>
        <p:spPr>
          <a:xfrm>
            <a:off x="682172" y="219439"/>
            <a:ext cx="145143"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4_仅标题">
    <p:spTree>
      <p:nvGrpSpPr>
        <p:cNvPr id="1" name=""/>
        <p:cNvGrpSpPr/>
        <p:nvPr/>
      </p:nvGrpSpPr>
      <p:grpSpPr>
        <a:xfrm>
          <a:off x="0" y="0"/>
          <a:ext cx="0" cy="0"/>
          <a:chOff x="0" y="0"/>
          <a:chExt cx="0" cy="0"/>
        </a:xfrm>
      </p:grpSpPr>
      <p:sp>
        <p:nvSpPr>
          <p:cNvPr id="2" name="标题 1"/>
          <p:cNvSpPr>
            <a:spLocks noGrp="1"/>
          </p:cNvSpPr>
          <p:nvPr>
            <p:ph type="title"/>
          </p:nvPr>
        </p:nvSpPr>
        <p:spPr>
          <a:xfrm>
            <a:off x="827315" y="221164"/>
            <a:ext cx="4800600" cy="519064"/>
          </a:xfrm>
          <a:prstGeom prst="rect">
            <a:avLst/>
          </a:prstGeom>
        </p:spPr>
        <p:txBody>
          <a:bodyPr anchor="ctr" anchorCtr="0"/>
          <a:lstStyle>
            <a:lvl1pPr>
              <a:defRPr sz="2800">
                <a:solidFill>
                  <a:schemeClr val="tx1">
                    <a:lumMod val="75000"/>
                    <a:lumOff val="25000"/>
                  </a:schemeClr>
                </a:solidFill>
                <a:latin typeface="Arial Black" panose="020B0A04020102020204" pitchFamily="34" charset="0"/>
                <a:ea typeface="微软雅黑 Light" panose="020B0502040204020203" pitchFamily="34" charset="-122"/>
              </a:defRPr>
            </a:lvl1pPr>
          </a:lstStyle>
          <a:p>
            <a:r>
              <a:rPr lang="zh-CN" altLang="en-US" dirty="0"/>
              <a:t>单击此处编辑母版标题样式</a:t>
            </a:r>
          </a:p>
        </p:txBody>
      </p:sp>
      <p:grpSp>
        <p:nvGrpSpPr>
          <p:cNvPr id="3" name="组合 2"/>
          <p:cNvGrpSpPr/>
          <p:nvPr userDrawn="1"/>
        </p:nvGrpSpPr>
        <p:grpSpPr>
          <a:xfrm>
            <a:off x="0" y="6550744"/>
            <a:ext cx="12192000" cy="322400"/>
            <a:chOff x="0" y="6550744"/>
            <a:chExt cx="12192000" cy="322400"/>
          </a:xfrm>
        </p:grpSpPr>
        <p:sp>
          <p:nvSpPr>
            <p:cNvPr id="4" name="矩形 3"/>
            <p:cNvSpPr/>
            <p:nvPr/>
          </p:nvSpPr>
          <p:spPr>
            <a:xfrm>
              <a:off x="0" y="6550744"/>
              <a:ext cx="12192000" cy="30725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Arial Black" panose="020B0A04020102020204" pitchFamily="34" charset="0"/>
                <a:ea typeface="微软雅黑 Light" panose="020B0502040204020203" pitchFamily="34" charset="-122"/>
              </a:endParaRPr>
            </a:p>
          </p:txBody>
        </p:sp>
      </p:grpSp>
      <p:sp>
        <p:nvSpPr>
          <p:cNvPr id="9" name="矩形 8"/>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
        <p:nvSpPr>
          <p:cNvPr id="16" name="矩形 15"/>
          <p:cNvSpPr/>
          <p:nvPr userDrawn="1"/>
        </p:nvSpPr>
        <p:spPr>
          <a:xfrm>
            <a:off x="217714" y="219439"/>
            <a:ext cx="377372"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17" name="矩形 16"/>
          <p:cNvSpPr/>
          <p:nvPr userDrawn="1"/>
        </p:nvSpPr>
        <p:spPr>
          <a:xfrm>
            <a:off x="682172" y="219439"/>
            <a:ext cx="145143" cy="51906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grpSp>
        <p:nvGrpSpPr>
          <p:cNvPr id="3" name="组合 2"/>
          <p:cNvGrpSpPr/>
          <p:nvPr userDrawn="1"/>
        </p:nvGrpSpPr>
        <p:grpSpPr>
          <a:xfrm>
            <a:off x="0" y="6550744"/>
            <a:ext cx="12192000" cy="322400"/>
            <a:chOff x="0" y="6550744"/>
            <a:chExt cx="12192000" cy="322400"/>
          </a:xfrm>
        </p:grpSpPr>
        <p:sp>
          <p:nvSpPr>
            <p:cNvPr id="4" name="矩形 3"/>
            <p:cNvSpPr/>
            <p:nvPr/>
          </p:nvSpPr>
          <p:spPr>
            <a:xfrm>
              <a:off x="0" y="6550744"/>
              <a:ext cx="12192000" cy="30725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pic>
          <p:nvPicPr>
            <p:cNvPr id="5" name="Picture 2"/>
            <p:cNvPicPr>
              <a:picLocks noChangeAspect="1" noChangeArrowheads="1"/>
            </p:cNvPicPr>
            <p:nvPr/>
          </p:nvPicPr>
          <p:blipFill rotWithShape="1">
            <a:blip r:embed="rId2" cstate="email"/>
            <a:srcRect/>
            <a:stretch>
              <a:fillRect/>
            </a:stretch>
          </p:blipFill>
          <p:spPr bwMode="auto">
            <a:xfrm>
              <a:off x="0" y="6616700"/>
              <a:ext cx="12192000" cy="256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组合 5"/>
          <p:cNvGrpSpPr/>
          <p:nvPr userDrawn="1"/>
        </p:nvGrpSpPr>
        <p:grpSpPr>
          <a:xfrm>
            <a:off x="10955335" y="6488112"/>
            <a:ext cx="842965" cy="396504"/>
            <a:chOff x="10955335" y="6488112"/>
            <a:chExt cx="842965" cy="396504"/>
          </a:xfrm>
          <a:solidFill>
            <a:schemeClr val="tx2">
              <a:lumMod val="75000"/>
            </a:schemeClr>
          </a:solidFill>
        </p:grpSpPr>
        <p:sp>
          <p:nvSpPr>
            <p:cNvPr id="7" name="矩形 6"/>
            <p:cNvSpPr/>
            <p:nvPr/>
          </p:nvSpPr>
          <p:spPr>
            <a:xfrm>
              <a:off x="11137900" y="6488112"/>
              <a:ext cx="660400" cy="3965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sp>
          <p:nvSpPr>
            <p:cNvPr id="8" name="直角三角形 7"/>
            <p:cNvSpPr/>
            <p:nvPr/>
          </p:nvSpPr>
          <p:spPr>
            <a:xfrm flipH="1">
              <a:off x="10955335" y="6488112"/>
              <a:ext cx="180975" cy="128588"/>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Black" panose="020B0A04020102020204" pitchFamily="34" charset="0"/>
                <a:ea typeface="微软雅黑 Light" panose="020B0502040204020203" pitchFamily="34" charset="-122"/>
              </a:endParaRPr>
            </a:p>
          </p:txBody>
        </p:sp>
      </p:grpSp>
      <p:sp>
        <p:nvSpPr>
          <p:cNvPr id="11" name="矩形 10"/>
          <p:cNvSpPr/>
          <p:nvPr userDrawn="1"/>
        </p:nvSpPr>
        <p:spPr>
          <a:xfrm>
            <a:off x="11253399" y="6546168"/>
            <a:ext cx="421911" cy="307777"/>
          </a:xfrm>
          <a:prstGeom prst="rect">
            <a:avLst/>
          </a:prstGeom>
        </p:spPr>
        <p:txBody>
          <a:bodyPr wrap="none">
            <a:spAutoFit/>
          </a:bodyPr>
          <a:lstStyle/>
          <a:p>
            <a:pPr algn="ctr"/>
            <a:fld id="{55A55124-15F1-4085-9FF2-60582F9FC95A}" type="slidenum">
              <a:rPr lang="zh-CN" altLang="en-US" sz="1400" smtClean="0">
                <a:solidFill>
                  <a:schemeClr val="bg1"/>
                </a:solidFill>
                <a:latin typeface="Arial Black" panose="020B0A04020102020204" pitchFamily="34" charset="0"/>
                <a:ea typeface="微软雅黑 Light" panose="020B0502040204020203" pitchFamily="34" charset="-122"/>
              </a:rPr>
              <a:t>‹#›</a:t>
            </a:fld>
            <a:endParaRPr lang="zh-CN" altLang="en-US" sz="1400" dirty="0">
              <a:solidFill>
                <a:schemeClr val="bg1"/>
              </a:solidFill>
              <a:latin typeface="Arial Black" panose="020B0A04020102020204" pitchFamily="34" charset="0"/>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710591"/>
          </a:xfrm>
          <a:prstGeom prst="rect">
            <a:avLst/>
          </a:prstGeom>
        </p:spPr>
      </p:pic>
    </p:spTree>
    <p:extLst>
      <p:ext uri="{BB962C8B-B14F-4D97-AF65-F5344CB8AC3E}">
        <p14:creationId xmlns:p14="http://schemas.microsoft.com/office/powerpoint/2010/main" val="2420314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6" r:id="rId1"/>
    <p:sldLayoutId id="2147483651" r:id="rId2"/>
    <p:sldLayoutId id="2147483657" r:id="rId3"/>
    <p:sldLayoutId id="2147483652" r:id="rId4"/>
    <p:sldLayoutId id="2147483653" r:id="rId5"/>
    <p:sldLayoutId id="2147483654" r:id="rId6"/>
    <p:sldLayoutId id="2147483655" r:id="rId7"/>
    <p:sldLayoutId id="2147483658" r:id="rId8"/>
  </p:sldLayoutIdLst>
  <mc:AlternateContent xmlns:mc="http://schemas.openxmlformats.org/markup-compatibility/2006" xmlns:p14="http://schemas.microsoft.com/office/powerpoint/2010/main">
    <mc:Choice Requires="p14">
      <p:transition spd="slow" p14:dur="16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8.xml"/><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75371" y="2228671"/>
            <a:ext cx="9805647" cy="1200329"/>
          </a:xfrm>
          <a:prstGeom prst="rect">
            <a:avLst/>
          </a:prstGeom>
          <a:noFill/>
        </p:spPr>
        <p:txBody>
          <a:bodyPr wrap="square" rtlCol="0">
            <a:spAutoFit/>
          </a:bodyPr>
          <a:lstStyle/>
          <a:p>
            <a:pPr algn="ctr"/>
            <a:r>
              <a:rPr lang="zh-CN" altLang="en-US" sz="7200" dirty="0">
                <a:latin typeface="+mj-lt"/>
              </a:rPr>
              <a:t>维修条码查询</a:t>
            </a:r>
            <a:endParaRPr lang="zh-CN" altLang="en-US" sz="3600" dirty="0">
              <a:latin typeface="+mj-lt"/>
            </a:endParaRPr>
          </a:p>
        </p:txBody>
      </p:sp>
      <p:sp>
        <p:nvSpPr>
          <p:cNvPr id="3" name="文本框 2">
            <a:extLst>
              <a:ext uri="{FF2B5EF4-FFF2-40B4-BE49-F238E27FC236}">
                <a16:creationId xmlns:a16="http://schemas.microsoft.com/office/drawing/2014/main" xmlns="" id="{FBE666DC-30ED-4983-AD23-2F705808ECA0}"/>
              </a:ext>
            </a:extLst>
          </p:cNvPr>
          <p:cNvSpPr txBox="1"/>
          <p:nvPr/>
        </p:nvSpPr>
        <p:spPr>
          <a:xfrm>
            <a:off x="4725527" y="4870094"/>
            <a:ext cx="2339102" cy="523220"/>
          </a:xfrm>
          <a:prstGeom prst="rect">
            <a:avLst/>
          </a:prstGeom>
          <a:noFill/>
        </p:spPr>
        <p:txBody>
          <a:bodyPr wrap="none" rtlCol="0">
            <a:spAutoFit/>
          </a:bodyPr>
          <a:lstStyle/>
          <a:p>
            <a:r>
              <a:rPr lang="zh-CN" altLang="en-US" sz="2800" dirty="0">
                <a:latin typeface="+mj-lt"/>
              </a:rPr>
              <a:t>编写：李军炬</a:t>
            </a:r>
          </a:p>
        </p:txBody>
      </p:sp>
      <p:sp>
        <p:nvSpPr>
          <p:cNvPr id="4" name="文本框 3">
            <a:extLst>
              <a:ext uri="{FF2B5EF4-FFF2-40B4-BE49-F238E27FC236}">
                <a16:creationId xmlns:a16="http://schemas.microsoft.com/office/drawing/2014/main" xmlns="" id="{22A70793-5391-4D12-B44E-534BCC8AE00C}"/>
              </a:ext>
            </a:extLst>
          </p:cNvPr>
          <p:cNvSpPr txBox="1"/>
          <p:nvPr/>
        </p:nvSpPr>
        <p:spPr>
          <a:xfrm>
            <a:off x="4725527" y="5626501"/>
            <a:ext cx="3105337" cy="523220"/>
          </a:xfrm>
          <a:prstGeom prst="rect">
            <a:avLst/>
          </a:prstGeom>
          <a:noFill/>
        </p:spPr>
        <p:txBody>
          <a:bodyPr wrap="none" rtlCol="0">
            <a:spAutoFit/>
          </a:bodyPr>
          <a:lstStyle/>
          <a:p>
            <a:r>
              <a:rPr lang="zh-CN" altLang="en-US" sz="2800" dirty="0">
                <a:latin typeface="+mj-lt"/>
              </a:rPr>
              <a:t>日期：</a:t>
            </a:r>
            <a:r>
              <a:rPr lang="en-US" altLang="zh-CN" sz="2800" dirty="0">
                <a:latin typeface="+mj-lt"/>
              </a:rPr>
              <a:t>2022-10-22</a:t>
            </a:r>
            <a:endParaRPr lang="zh-CN" altLang="en-US" sz="2800" dirty="0">
              <a:latin typeface="+mj-lt"/>
            </a:endParaRPr>
          </a:p>
        </p:txBody>
      </p:sp>
      <p:sp>
        <p:nvSpPr>
          <p:cNvPr id="6" name="矩形 5">
            <a:extLst>
              <a:ext uri="{FF2B5EF4-FFF2-40B4-BE49-F238E27FC236}">
                <a16:creationId xmlns:a16="http://schemas.microsoft.com/office/drawing/2014/main" xmlns="" id="{ABEB0BB7-3A79-4034-AA8E-E88D4500D6F6}"/>
              </a:ext>
            </a:extLst>
          </p:cNvPr>
          <p:cNvSpPr/>
          <p:nvPr/>
        </p:nvSpPr>
        <p:spPr>
          <a:xfrm>
            <a:off x="3230194" y="3429000"/>
            <a:ext cx="6096000" cy="523220"/>
          </a:xfrm>
          <a:prstGeom prst="rect">
            <a:avLst/>
          </a:prstGeom>
        </p:spPr>
        <p:txBody>
          <a:bodyPr>
            <a:spAutoFit/>
          </a:bodyPr>
          <a:lstStyle/>
          <a:p>
            <a:pPr algn="ctr"/>
            <a:r>
              <a:rPr lang="zh-CN" altLang="en-US" sz="2800" dirty="0">
                <a:solidFill>
                  <a:srgbClr val="FF0000"/>
                </a:solidFill>
                <a:latin typeface="Times New Roman" panose="02020603050405020304" pitchFamily="18" charset="0"/>
                <a:cs typeface="Times New Roman" panose="02020603050405020304" pitchFamily="18" charset="0"/>
              </a:rPr>
              <a:t>Sửa chữa truy vấn mã vạch</a:t>
            </a:r>
          </a:p>
        </p:txBody>
      </p:sp>
    </p:spTree>
  </p:cSld>
  <p:clrMapOvr>
    <a:masterClrMapping/>
  </p:clrMapOvr>
  <mc:AlternateContent xmlns:mc="http://schemas.openxmlformats.org/markup-compatibility/2006" xmlns:p14="http://schemas.microsoft.com/office/powerpoint/2010/main">
    <mc:Choice Requires="p14">
      <p:transition p14:dur="10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1160876" cy="519064"/>
          </a:xfrm>
        </p:spPr>
        <p:txBody>
          <a:bodyPr/>
          <a:lstStyle/>
          <a:p>
            <a:r>
              <a:rPr lang="en-US" altLang="zh-CN" dirty="0"/>
              <a:t> </a:t>
            </a:r>
            <a:r>
              <a:rPr lang="zh-CN" altLang="en-US" dirty="0"/>
              <a:t>中文</a:t>
            </a:r>
            <a:endParaRPr lang="zh-CN" altLang="en-US" sz="1800" dirty="0">
              <a:solidFill>
                <a:srgbClr val="FF0000"/>
              </a:solidFill>
            </a:endParaRPr>
          </a:p>
        </p:txBody>
      </p:sp>
      <p:sp>
        <p:nvSpPr>
          <p:cNvPr id="7" name="文本框 6">
            <a:extLst>
              <a:ext uri="{FF2B5EF4-FFF2-40B4-BE49-F238E27FC236}">
                <a16:creationId xmlns:a16="http://schemas.microsoft.com/office/drawing/2014/main" xmlns="" id="{09E9CB46-DB38-4F0D-B8BF-996FA9111C12}"/>
              </a:ext>
            </a:extLst>
          </p:cNvPr>
          <p:cNvSpPr txBox="1"/>
          <p:nvPr/>
        </p:nvSpPr>
        <p:spPr>
          <a:xfrm>
            <a:off x="1074378" y="834709"/>
            <a:ext cx="5668539" cy="800219"/>
          </a:xfrm>
          <a:prstGeom prst="rect">
            <a:avLst/>
          </a:prstGeom>
          <a:noFill/>
        </p:spPr>
        <p:txBody>
          <a:bodyPr wrap="none" rtlCol="0">
            <a:spAutoFit/>
          </a:bodyPr>
          <a:lstStyle/>
          <a:p>
            <a:r>
              <a:rPr lang="en-US" altLang="zh-CN" dirty="0">
                <a:latin typeface="Times New Roman" panose="02020603050405020304" pitchFamily="18" charset="0"/>
                <a:cs typeface="Times New Roman" panose="02020603050405020304" pitchFamily="18" charset="0"/>
              </a:rPr>
              <a:t>1</a:t>
            </a:r>
            <a:r>
              <a:rPr lang="zh-CN" altLang="en-US" dirty="0">
                <a:latin typeface="Times New Roman" panose="02020603050405020304" pitchFamily="18" charset="0"/>
                <a:cs typeface="Times New Roman" panose="02020603050405020304" pitchFamily="18" charset="0"/>
              </a:rPr>
              <a:t>、选择主菜单功能区的“维修中心”功能</a:t>
            </a:r>
            <a:endParaRPr lang="en-US" altLang="zh-CN" dirty="0">
              <a:latin typeface="Times New Roman" panose="02020603050405020304" pitchFamily="18" charset="0"/>
              <a:cs typeface="Times New Roman" panose="02020603050405020304" pitchFamily="18" charset="0"/>
            </a:endParaRPr>
          </a:p>
          <a:p>
            <a:r>
              <a:rPr lang="en-US" altLang="zh-CN" sz="1400" dirty="0">
                <a:solidFill>
                  <a:srgbClr val="FF0000"/>
                </a:solidFill>
                <a:latin typeface="Times New Roman" panose="02020603050405020304" pitchFamily="18" charset="0"/>
                <a:cs typeface="Times New Roman" panose="02020603050405020304" pitchFamily="18" charset="0"/>
              </a:rPr>
              <a:t>1, </a:t>
            </a:r>
            <a:r>
              <a:rPr lang="en-US" altLang="zh-CN" sz="1400" dirty="0" err="1">
                <a:solidFill>
                  <a:srgbClr val="FF0000"/>
                </a:solidFill>
                <a:latin typeface="Times New Roman" panose="02020603050405020304" pitchFamily="18" charset="0"/>
                <a:cs typeface="Times New Roman" panose="02020603050405020304" pitchFamily="18" charset="0"/>
              </a:rPr>
              <a:t>chọn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chức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năng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trung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tâm</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sửa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chữa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của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khu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vực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chức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năng</a:t>
            </a:r>
            <a:r>
              <a:rPr lang="en-US" altLang="zh-CN" sz="1400" dirty="0">
                <a:solidFill>
                  <a:srgbClr val="FF0000"/>
                </a:solidFill>
                <a:latin typeface="Times New Roman" panose="02020603050405020304" pitchFamily="18" charset="0"/>
                <a:cs typeface="Times New Roman" panose="02020603050405020304" pitchFamily="18" charset="0"/>
              </a:rPr>
              <a:t> menu </a:t>
            </a:r>
            <a:r>
              <a:rPr lang="en-US" altLang="zh-CN" sz="1400" dirty="0" err="1">
                <a:solidFill>
                  <a:srgbClr val="FF0000"/>
                </a:solidFill>
                <a:latin typeface="Times New Roman" panose="02020603050405020304" pitchFamily="18" charset="0"/>
                <a:cs typeface="Times New Roman" panose="02020603050405020304" pitchFamily="18" charset="0"/>
              </a:rPr>
              <a:t>chính</a:t>
            </a:r>
            <a:r>
              <a:rPr lang="en-US" altLang="zh-CN" sz="1400" dirty="0">
                <a:solidFill>
                  <a:srgbClr val="FF0000"/>
                </a:solidFill>
                <a:latin typeface="Times New Roman" panose="02020603050405020304" pitchFamily="18" charset="0"/>
                <a:cs typeface="Times New Roman" panose="02020603050405020304" pitchFamily="18" charset="0"/>
              </a:rPr>
              <a:t>
</a:t>
            </a:r>
            <a:endParaRPr lang="zh-CN" altLang="en-US" sz="1400" dirty="0">
              <a:solidFill>
                <a:srgbClr val="FF0000"/>
              </a:solidFill>
              <a:latin typeface="TeamViewer11" panose="050B0102010101010101" pitchFamily="82"/>
              <a:cs typeface="Times New Roman" panose="02020603050405020304" pitchFamily="18" charset="0"/>
            </a:endParaRPr>
          </a:p>
        </p:txBody>
      </p:sp>
      <p:sp>
        <p:nvSpPr>
          <p:cNvPr id="11" name="文本框 10">
            <a:extLst>
              <a:ext uri="{FF2B5EF4-FFF2-40B4-BE49-F238E27FC236}">
                <a16:creationId xmlns:a16="http://schemas.microsoft.com/office/drawing/2014/main" xmlns="" id="{E5D6025B-CB9A-4C85-B451-97879313BB97}"/>
              </a:ext>
            </a:extLst>
          </p:cNvPr>
          <p:cNvSpPr txBox="1"/>
          <p:nvPr/>
        </p:nvSpPr>
        <p:spPr>
          <a:xfrm>
            <a:off x="1074378" y="2521624"/>
            <a:ext cx="9483686" cy="584775"/>
          </a:xfrm>
          <a:prstGeom prst="rect">
            <a:avLst/>
          </a:prstGeom>
          <a:noFill/>
        </p:spPr>
        <p:txBody>
          <a:bodyPr wrap="none" rtlCol="0">
            <a:spAutoFit/>
          </a:bodyPr>
          <a:lstStyle/>
          <a:p>
            <a:r>
              <a:rPr lang="en-US" altLang="zh-CN" dirty="0">
                <a:latin typeface="Times New Roman" panose="02020603050405020304" pitchFamily="18" charset="0"/>
                <a:cs typeface="Times New Roman" panose="02020603050405020304" pitchFamily="18" charset="0"/>
              </a:rPr>
              <a:t>2</a:t>
            </a:r>
            <a:r>
              <a:rPr lang="zh-CN" altLang="en-US" dirty="0">
                <a:latin typeface="Times New Roman" panose="02020603050405020304" pitchFamily="18" charset="0"/>
                <a:cs typeface="Times New Roman" panose="02020603050405020304" pitchFamily="18" charset="0"/>
              </a:rPr>
              <a:t>、点击子菜单功能区中的“条码查询”功能，进行不良产品维修进度查询</a:t>
            </a:r>
            <a:endParaRPr lang="en-US" altLang="zh-CN" dirty="0">
              <a:latin typeface="Times New Roman" panose="02020603050405020304" pitchFamily="18" charset="0"/>
              <a:cs typeface="Times New Roman" panose="02020603050405020304" pitchFamily="18" charset="0"/>
            </a:endParaRPr>
          </a:p>
          <a:p>
            <a:r>
              <a:rPr lang="en-US" altLang="zh-CN" sz="1400" dirty="0">
                <a:solidFill>
                  <a:srgbClr val="FF0000"/>
                </a:solidFill>
                <a:latin typeface="Times New Roman" panose="02020603050405020304" pitchFamily="18" charset="0"/>
                <a:cs typeface="Times New Roman" panose="02020603050405020304" pitchFamily="18" charset="0"/>
              </a:rPr>
              <a:t>2, </a:t>
            </a:r>
            <a:r>
              <a:rPr lang="en-US" altLang="zh-CN" sz="1400" dirty="0" err="1">
                <a:solidFill>
                  <a:srgbClr val="FF0000"/>
                </a:solidFill>
                <a:latin typeface="Times New Roman" panose="02020603050405020304" pitchFamily="18" charset="0"/>
                <a:cs typeface="Times New Roman" panose="02020603050405020304" pitchFamily="18" charset="0"/>
              </a:rPr>
              <a:t>nhấp</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vào</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chức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năng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truy</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vấn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mã</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vạch</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trong</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khu</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vực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chức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năng</a:t>
            </a:r>
            <a:r>
              <a:rPr lang="en-US" altLang="zh-CN" sz="1400" dirty="0">
                <a:solidFill>
                  <a:srgbClr val="FF0000"/>
                </a:solidFill>
                <a:latin typeface="Times New Roman" panose="02020603050405020304" pitchFamily="18" charset="0"/>
                <a:cs typeface="Times New Roman" panose="02020603050405020304" pitchFamily="18" charset="0"/>
              </a:rPr>
              <a:t> menu con, </a:t>
            </a:r>
            <a:r>
              <a:rPr lang="en-US" altLang="zh-CN" sz="1400" dirty="0" err="1">
                <a:solidFill>
                  <a:srgbClr val="FF0000"/>
                </a:solidFill>
                <a:latin typeface="Times New Roman" panose="02020603050405020304" pitchFamily="18" charset="0"/>
                <a:cs typeface="Times New Roman" panose="02020603050405020304" pitchFamily="18" charset="0"/>
              </a:rPr>
              <a:t>thực</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hiện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truy</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vấn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tiến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độ</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sửa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chữa</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sản</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err="1">
                <a:solidFill>
                  <a:srgbClr val="FF0000"/>
                </a:solidFill>
                <a:latin typeface="Times New Roman" panose="02020603050405020304" pitchFamily="18" charset="0"/>
                <a:cs typeface="Times New Roman" panose="02020603050405020304" pitchFamily="18" charset="0"/>
              </a:rPr>
              <a:t>phẩm</a:t>
            </a:r>
            <a:r>
              <a:rPr lang="en-US" altLang="zh-CN" sz="1400" dirty="0">
                <a:solidFill>
                  <a:srgbClr val="FF0000"/>
                </a:solidFill>
                <a:latin typeface="Times New Roman" panose="02020603050405020304" pitchFamily="18" charset="0"/>
                <a:cs typeface="Times New Roman" panose="02020603050405020304" pitchFamily="18" charset="0"/>
              </a:rPr>
              <a:t> </a:t>
            </a:r>
            <a:r>
              <a:rPr lang="en-US" altLang="zh-CN" sz="1400" dirty="0" smtClean="0">
                <a:solidFill>
                  <a:srgbClr val="FF0000"/>
                </a:solidFill>
                <a:latin typeface="Times New Roman" panose="02020603050405020304" pitchFamily="18" charset="0"/>
                <a:cs typeface="Times New Roman" panose="02020603050405020304" pitchFamily="18" charset="0"/>
              </a:rPr>
              <a:t>NG</a:t>
            </a:r>
            <a:endParaRPr lang="en-US" altLang="zh-CN" dirty="0">
              <a:latin typeface="Times New Roman" panose="02020603050405020304" pitchFamily="18" charset="0"/>
              <a:cs typeface="Times New Roman" panose="02020603050405020304" pitchFamily="18" charset="0"/>
            </a:endParaRPr>
          </a:p>
        </p:txBody>
      </p:sp>
      <p:pic>
        <p:nvPicPr>
          <p:cNvPr id="3" name="图片 2">
            <a:extLst>
              <a:ext uri="{FF2B5EF4-FFF2-40B4-BE49-F238E27FC236}">
                <a16:creationId xmlns:a16="http://schemas.microsoft.com/office/drawing/2014/main" xmlns="" id="{B6EAE733-28A5-4125-B2F9-9FA6DDF1A75E}"/>
              </a:ext>
            </a:extLst>
          </p:cNvPr>
          <p:cNvPicPr>
            <a:picLocks noChangeAspect="1"/>
          </p:cNvPicPr>
          <p:nvPr/>
        </p:nvPicPr>
        <p:blipFill>
          <a:blip r:embed="rId2"/>
          <a:stretch>
            <a:fillRect/>
          </a:stretch>
        </p:blipFill>
        <p:spPr>
          <a:xfrm>
            <a:off x="1204088" y="1419484"/>
            <a:ext cx="5675913" cy="655187"/>
          </a:xfrm>
          <a:prstGeom prst="rect">
            <a:avLst/>
          </a:prstGeom>
        </p:spPr>
      </p:pic>
      <p:pic>
        <p:nvPicPr>
          <p:cNvPr id="9" name="图片 8">
            <a:extLst>
              <a:ext uri="{FF2B5EF4-FFF2-40B4-BE49-F238E27FC236}">
                <a16:creationId xmlns:a16="http://schemas.microsoft.com/office/drawing/2014/main" xmlns="" id="{9719CDF4-F2E4-4E93-8F67-2DFBF943C5CE}"/>
              </a:ext>
            </a:extLst>
          </p:cNvPr>
          <p:cNvPicPr>
            <a:picLocks noChangeAspect="1"/>
          </p:cNvPicPr>
          <p:nvPr/>
        </p:nvPicPr>
        <p:blipFill>
          <a:blip r:embed="rId3"/>
          <a:stretch>
            <a:fillRect/>
          </a:stretch>
        </p:blipFill>
        <p:spPr>
          <a:xfrm>
            <a:off x="1204088" y="3259591"/>
            <a:ext cx="9915525" cy="2299414"/>
          </a:xfrm>
          <a:prstGeom prst="rect">
            <a:avLst/>
          </a:prstGeom>
        </p:spPr>
      </p:pic>
      <p:sp>
        <p:nvSpPr>
          <p:cNvPr id="6" name="箭头: 下 5">
            <a:extLst>
              <a:ext uri="{FF2B5EF4-FFF2-40B4-BE49-F238E27FC236}">
                <a16:creationId xmlns:a16="http://schemas.microsoft.com/office/drawing/2014/main" xmlns="" id="{3BA1C651-C655-47BC-8337-75F30A9FEC8A}"/>
              </a:ext>
            </a:extLst>
          </p:cNvPr>
          <p:cNvSpPr/>
          <p:nvPr/>
        </p:nvSpPr>
        <p:spPr>
          <a:xfrm rot="7565593">
            <a:off x="4032660" y="1693861"/>
            <a:ext cx="165646" cy="58477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箭头: 下 14">
            <a:extLst>
              <a:ext uri="{FF2B5EF4-FFF2-40B4-BE49-F238E27FC236}">
                <a16:creationId xmlns:a16="http://schemas.microsoft.com/office/drawing/2014/main" xmlns="" id="{670BD6B0-5969-497F-BF46-321DD1B8FF6F}"/>
              </a:ext>
            </a:extLst>
          </p:cNvPr>
          <p:cNvSpPr/>
          <p:nvPr/>
        </p:nvSpPr>
        <p:spPr>
          <a:xfrm rot="2153569">
            <a:off x="2595466" y="4402335"/>
            <a:ext cx="165646" cy="58477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xmlns="" id="{AFFC3AD4-A6FE-4917-9C09-D87D0828F98E}"/>
              </a:ext>
            </a:extLst>
          </p:cNvPr>
          <p:cNvSpPr txBox="1"/>
          <p:nvPr/>
        </p:nvSpPr>
        <p:spPr>
          <a:xfrm>
            <a:off x="4314825" y="1986248"/>
            <a:ext cx="2480166" cy="369332"/>
          </a:xfrm>
          <a:prstGeom prst="rect">
            <a:avLst/>
          </a:prstGeom>
          <a:noFill/>
        </p:spPr>
        <p:txBody>
          <a:bodyPr wrap="none" rtlCol="0">
            <a:spAutoFit/>
          </a:bodyPr>
          <a:lstStyle/>
          <a:p>
            <a:r>
              <a:rPr lang="zh-CN" altLang="en-US" dirty="0">
                <a:solidFill>
                  <a:srgbClr val="FF0000"/>
                </a:solidFill>
              </a:rPr>
              <a:t>点击打开</a:t>
            </a:r>
            <a:r>
              <a:rPr lang="en-US" altLang="zh-CN" dirty="0" err="1">
                <a:solidFill>
                  <a:srgbClr val="FF0000"/>
                </a:solidFill>
              </a:rPr>
              <a:t>Nhấp</a:t>
            </a:r>
            <a:r>
              <a:rPr lang="en-US" altLang="zh-CN" dirty="0">
                <a:solidFill>
                  <a:srgbClr val="FF0000"/>
                </a:solidFill>
              </a:rPr>
              <a:t> </a:t>
            </a:r>
            <a:r>
              <a:rPr lang="en-US" altLang="zh-CN" dirty="0" err="1">
                <a:solidFill>
                  <a:srgbClr val="FF0000"/>
                </a:solidFill>
              </a:rPr>
              <a:t>vào</a:t>
            </a:r>
            <a:r>
              <a:rPr lang="en-US" altLang="zh-CN" dirty="0">
                <a:solidFill>
                  <a:srgbClr val="FF0000"/>
                </a:solidFill>
              </a:rPr>
              <a:t> </a:t>
            </a:r>
            <a:r>
              <a:rPr lang="en-US" altLang="zh-CN" dirty="0" err="1">
                <a:solidFill>
                  <a:srgbClr val="FF0000"/>
                </a:solidFill>
              </a:rPr>
              <a:t>Mở</a:t>
            </a:r>
            <a:endParaRPr lang="zh-CN" altLang="en-US" dirty="0"/>
          </a:p>
        </p:txBody>
      </p:sp>
      <p:sp>
        <p:nvSpPr>
          <p:cNvPr id="16" name="文本框 15">
            <a:extLst>
              <a:ext uri="{FF2B5EF4-FFF2-40B4-BE49-F238E27FC236}">
                <a16:creationId xmlns:a16="http://schemas.microsoft.com/office/drawing/2014/main" xmlns="" id="{4B1089A0-3FED-415B-B4F7-24F9140B2FCE}"/>
              </a:ext>
            </a:extLst>
          </p:cNvPr>
          <p:cNvSpPr txBox="1"/>
          <p:nvPr/>
        </p:nvSpPr>
        <p:spPr>
          <a:xfrm>
            <a:off x="2678289" y="4148036"/>
            <a:ext cx="2480166" cy="369332"/>
          </a:xfrm>
          <a:prstGeom prst="rect">
            <a:avLst/>
          </a:prstGeom>
          <a:noFill/>
        </p:spPr>
        <p:txBody>
          <a:bodyPr wrap="none" rtlCol="0">
            <a:spAutoFit/>
          </a:bodyPr>
          <a:lstStyle/>
          <a:p>
            <a:pPr algn="ctr"/>
            <a:r>
              <a:rPr lang="zh-CN" altLang="en-US" dirty="0">
                <a:solidFill>
                  <a:srgbClr val="FF0000"/>
                </a:solidFill>
              </a:rPr>
              <a:t>点击打开</a:t>
            </a:r>
            <a:r>
              <a:rPr lang="en-US" altLang="zh-CN" dirty="0" err="1">
                <a:solidFill>
                  <a:srgbClr val="FF0000"/>
                </a:solidFill>
              </a:rPr>
              <a:t>Nhấp</a:t>
            </a:r>
            <a:r>
              <a:rPr lang="en-US" altLang="zh-CN" dirty="0">
                <a:solidFill>
                  <a:srgbClr val="FF0000"/>
                </a:solidFill>
              </a:rPr>
              <a:t> </a:t>
            </a:r>
            <a:r>
              <a:rPr lang="en-US" altLang="zh-CN" dirty="0" err="1">
                <a:solidFill>
                  <a:srgbClr val="FF0000"/>
                </a:solidFill>
              </a:rPr>
              <a:t>vào</a:t>
            </a:r>
            <a:r>
              <a:rPr lang="en-US" altLang="zh-CN" dirty="0">
                <a:solidFill>
                  <a:srgbClr val="FF0000"/>
                </a:solidFill>
              </a:rPr>
              <a:t> </a:t>
            </a:r>
            <a:r>
              <a:rPr lang="en-US" altLang="zh-CN" dirty="0" err="1">
                <a:solidFill>
                  <a:srgbClr val="FF0000"/>
                </a:solidFill>
              </a:rPr>
              <a:t>Mở</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1160876" cy="519064"/>
          </a:xfrm>
        </p:spPr>
        <p:txBody>
          <a:bodyPr/>
          <a:lstStyle/>
          <a:p>
            <a:r>
              <a:rPr lang="en-US" altLang="zh-CN" dirty="0"/>
              <a:t> </a:t>
            </a:r>
            <a:r>
              <a:rPr lang="zh-CN" altLang="en-US" dirty="0"/>
              <a:t>中文</a:t>
            </a:r>
            <a:endParaRPr lang="zh-CN" altLang="en-US" sz="1800" dirty="0">
              <a:solidFill>
                <a:srgbClr val="FF0000"/>
              </a:solidFill>
            </a:endParaRPr>
          </a:p>
        </p:txBody>
      </p:sp>
      <p:sp>
        <p:nvSpPr>
          <p:cNvPr id="7" name="文本框 6">
            <a:extLst>
              <a:ext uri="{FF2B5EF4-FFF2-40B4-BE49-F238E27FC236}">
                <a16:creationId xmlns:a16="http://schemas.microsoft.com/office/drawing/2014/main" xmlns="" id="{09E9CB46-DB38-4F0D-B8BF-996FA9111C12}"/>
              </a:ext>
            </a:extLst>
          </p:cNvPr>
          <p:cNvSpPr txBox="1"/>
          <p:nvPr/>
        </p:nvSpPr>
        <p:spPr>
          <a:xfrm>
            <a:off x="1074378" y="834709"/>
            <a:ext cx="10803297" cy="1785104"/>
          </a:xfrm>
          <a:prstGeom prst="rect">
            <a:avLst/>
          </a:prstGeom>
          <a:noFill/>
        </p:spPr>
        <p:txBody>
          <a:bodyPr wrap="square" rtlCol="0">
            <a:spAutoFit/>
          </a:bodyPr>
          <a:lstStyle/>
          <a:p>
            <a:r>
              <a:rPr lang="en-US" altLang="zh-CN" dirty="0">
                <a:latin typeface="Times New Roman" panose="02020603050405020304" pitchFamily="18" charset="0"/>
                <a:cs typeface="Times New Roman" panose="02020603050405020304" pitchFamily="18" charset="0"/>
              </a:rPr>
              <a:t>3</a:t>
            </a:r>
            <a:r>
              <a:rPr lang="zh-CN" altLang="en-US" dirty="0">
                <a:latin typeface="Times New Roman" panose="02020603050405020304" pitchFamily="18" charset="0"/>
                <a:cs typeface="Times New Roman" panose="02020603050405020304" pitchFamily="18" charset="0"/>
              </a:rPr>
              <a:t>、点击“条码查询” 标签，进入条码进度查询页面，在产品条码</a:t>
            </a:r>
            <a:r>
              <a:rPr lang="en-US" altLang="zh-CN" dirty="0">
                <a:latin typeface="Times New Roman" panose="02020603050405020304" pitchFamily="18" charset="0"/>
                <a:cs typeface="Times New Roman" panose="02020603050405020304" pitchFamily="18" charset="0"/>
              </a:rPr>
              <a:t>/</a:t>
            </a:r>
            <a:r>
              <a:rPr lang="zh-CN" altLang="en-US" dirty="0">
                <a:latin typeface="Times New Roman" panose="02020603050405020304" pitchFamily="18" charset="0"/>
                <a:cs typeface="Times New Roman" panose="02020603050405020304" pitchFamily="18" charset="0"/>
              </a:rPr>
              <a:t>维修码栏位输入维修条码或者不良条码后系统会带出该不良条码的详细信息，可以在不良记录中查看维修状态，在不良记录维修追踪栏中查看条码的操作时间及操作人等信息</a:t>
            </a:r>
            <a:endParaRPr lang="en-US" altLang="zh-CN" dirty="0">
              <a:latin typeface="Times New Roman" panose="02020603050405020304" pitchFamily="18" charset="0"/>
              <a:cs typeface="Times New Roman" panose="02020603050405020304" pitchFamily="18" charset="0"/>
            </a:endParaRPr>
          </a:p>
          <a:p>
            <a:r>
              <a:rPr lang="vi-VN" altLang="zh-CN" sz="1400" dirty="0">
                <a:solidFill>
                  <a:srgbClr val="FF0000"/>
                </a:solidFill>
                <a:latin typeface="Times New Roman" panose="02020603050405020304" pitchFamily="18" charset="0"/>
                <a:cs typeface="Times New Roman" panose="02020603050405020304" pitchFamily="18" charset="0"/>
              </a:rPr>
              <a:t>3, nhấp vào "truy vấn mã vạch" thẻ, vào trang truy vấn tiến độ mã vạch, nhập mã vạch sửa chữa hoặc mã vạch </a:t>
            </a:r>
            <a:r>
              <a:rPr lang="en-US" altLang="zh-CN" sz="1400" dirty="0" smtClean="0">
                <a:solidFill>
                  <a:srgbClr val="FF0000"/>
                </a:solidFill>
                <a:latin typeface="Times New Roman" panose="02020603050405020304" pitchFamily="18" charset="0"/>
                <a:cs typeface="Times New Roman" panose="02020603050405020304" pitchFamily="18" charset="0"/>
              </a:rPr>
              <a:t>NG </a:t>
            </a:r>
            <a:r>
              <a:rPr lang="vi-VN" altLang="zh-CN" sz="1400" dirty="0" smtClean="0">
                <a:solidFill>
                  <a:srgbClr val="FF0000"/>
                </a:solidFill>
                <a:latin typeface="Times New Roman" panose="02020603050405020304" pitchFamily="18" charset="0"/>
                <a:cs typeface="Times New Roman" panose="02020603050405020304" pitchFamily="18" charset="0"/>
              </a:rPr>
              <a:t>sau </a:t>
            </a:r>
            <a:r>
              <a:rPr lang="vi-VN" altLang="zh-CN" sz="1400" dirty="0">
                <a:solidFill>
                  <a:srgbClr val="FF0000"/>
                </a:solidFill>
                <a:latin typeface="Times New Roman" panose="02020603050405020304" pitchFamily="18" charset="0"/>
                <a:cs typeface="Times New Roman" panose="02020603050405020304" pitchFamily="18" charset="0"/>
              </a:rPr>
              <a:t>khi thanh mã vạch sản phẩm hoặc mã vạch </a:t>
            </a:r>
            <a:r>
              <a:rPr lang="en-US" altLang="zh-CN" sz="1400" dirty="0" smtClean="0">
                <a:solidFill>
                  <a:srgbClr val="FF0000"/>
                </a:solidFill>
                <a:latin typeface="Times New Roman" panose="02020603050405020304" pitchFamily="18" charset="0"/>
                <a:cs typeface="Times New Roman" panose="02020603050405020304" pitchFamily="18" charset="0"/>
              </a:rPr>
              <a:t>NG</a:t>
            </a:r>
            <a:r>
              <a:rPr lang="vi-VN" altLang="zh-CN" sz="1400" dirty="0" smtClean="0">
                <a:solidFill>
                  <a:srgbClr val="FF0000"/>
                </a:solidFill>
                <a:latin typeface="Times New Roman" panose="02020603050405020304" pitchFamily="18" charset="0"/>
                <a:cs typeface="Times New Roman" panose="02020603050405020304" pitchFamily="18" charset="0"/>
              </a:rPr>
              <a:t>, </a:t>
            </a:r>
            <a:r>
              <a:rPr lang="vi-VN" altLang="zh-CN" sz="1400" dirty="0">
                <a:solidFill>
                  <a:srgbClr val="FF0000"/>
                </a:solidFill>
                <a:latin typeface="Times New Roman" panose="02020603050405020304" pitchFamily="18" charset="0"/>
                <a:cs typeface="Times New Roman" panose="02020603050405020304" pitchFamily="18" charset="0"/>
              </a:rPr>
              <a:t>hệ thống sẽ mang lại chi tiết mã vạch </a:t>
            </a:r>
            <a:r>
              <a:rPr lang="en-US" altLang="zh-CN" sz="1400" dirty="0" smtClean="0">
                <a:solidFill>
                  <a:srgbClr val="FF0000"/>
                </a:solidFill>
                <a:latin typeface="Times New Roman" panose="02020603050405020304" pitchFamily="18" charset="0"/>
                <a:cs typeface="Times New Roman" panose="02020603050405020304" pitchFamily="18" charset="0"/>
              </a:rPr>
              <a:t>NG </a:t>
            </a:r>
            <a:r>
              <a:rPr lang="vi-VN" altLang="zh-CN" sz="1400" dirty="0" smtClean="0">
                <a:solidFill>
                  <a:srgbClr val="FF0000"/>
                </a:solidFill>
                <a:latin typeface="Times New Roman" panose="02020603050405020304" pitchFamily="18" charset="0"/>
                <a:cs typeface="Times New Roman" panose="02020603050405020304" pitchFamily="18" charset="0"/>
              </a:rPr>
              <a:t>này</a:t>
            </a:r>
            <a:r>
              <a:rPr lang="vi-VN" altLang="zh-CN" sz="1400" dirty="0">
                <a:solidFill>
                  <a:srgbClr val="FF0000"/>
                </a:solidFill>
                <a:latin typeface="Times New Roman" panose="02020603050405020304" pitchFamily="18" charset="0"/>
                <a:cs typeface="Times New Roman" panose="02020603050405020304" pitchFamily="18" charset="0"/>
              </a:rPr>
              <a:t>, có thể xem trạng thái sửa chữa trong hồ sơ </a:t>
            </a:r>
            <a:r>
              <a:rPr lang="en-US" altLang="zh-CN" sz="1400" dirty="0" smtClean="0">
                <a:solidFill>
                  <a:srgbClr val="FF0000"/>
                </a:solidFill>
                <a:latin typeface="Times New Roman" panose="02020603050405020304" pitchFamily="18" charset="0"/>
                <a:cs typeface="Times New Roman" panose="02020603050405020304" pitchFamily="18" charset="0"/>
              </a:rPr>
              <a:t>NG</a:t>
            </a:r>
            <a:r>
              <a:rPr lang="vi-VN" altLang="zh-CN" sz="1400" dirty="0" smtClean="0">
                <a:solidFill>
                  <a:srgbClr val="FF0000"/>
                </a:solidFill>
                <a:latin typeface="Times New Roman" panose="02020603050405020304" pitchFamily="18" charset="0"/>
                <a:cs typeface="Times New Roman" panose="02020603050405020304" pitchFamily="18" charset="0"/>
              </a:rPr>
              <a:t>, </a:t>
            </a:r>
            <a:r>
              <a:rPr lang="vi-VN" altLang="zh-CN" sz="1400" dirty="0">
                <a:solidFill>
                  <a:srgbClr val="FF0000"/>
                </a:solidFill>
                <a:latin typeface="Times New Roman" panose="02020603050405020304" pitchFamily="18" charset="0"/>
                <a:cs typeface="Times New Roman" panose="02020603050405020304" pitchFamily="18" charset="0"/>
              </a:rPr>
              <a:t>trong thanh theo dõi sửa chữa hồ sơ </a:t>
            </a:r>
            <a:r>
              <a:rPr lang="en-US" altLang="zh-CN" sz="1400" dirty="0" smtClean="0">
                <a:solidFill>
                  <a:srgbClr val="FF0000"/>
                </a:solidFill>
                <a:latin typeface="Times New Roman" panose="02020603050405020304" pitchFamily="18" charset="0"/>
                <a:cs typeface="Times New Roman" panose="02020603050405020304" pitchFamily="18" charset="0"/>
              </a:rPr>
              <a:t>NG </a:t>
            </a:r>
            <a:r>
              <a:rPr lang="vi-VN" altLang="zh-CN" sz="1400" dirty="0" smtClean="0">
                <a:solidFill>
                  <a:srgbClr val="FF0000"/>
                </a:solidFill>
                <a:latin typeface="Times New Roman" panose="02020603050405020304" pitchFamily="18" charset="0"/>
                <a:cs typeface="Times New Roman" panose="02020603050405020304" pitchFamily="18" charset="0"/>
              </a:rPr>
              <a:t>để </a:t>
            </a:r>
            <a:r>
              <a:rPr lang="vi-VN" altLang="zh-CN" sz="1400" dirty="0">
                <a:solidFill>
                  <a:srgbClr val="FF0000"/>
                </a:solidFill>
                <a:latin typeface="Times New Roman" panose="02020603050405020304" pitchFamily="18" charset="0"/>
                <a:cs typeface="Times New Roman" panose="02020603050405020304" pitchFamily="18" charset="0"/>
              </a:rPr>
              <a:t>xem thời gian hoạt động của mã vạch và người vận hành và các thông tin khác
</a:t>
            </a:r>
            <a:endParaRPr lang="en-US" altLang="zh-CN" sz="1400" dirty="0">
              <a:solidFill>
                <a:srgbClr val="FF0000"/>
              </a:solidFill>
              <a:latin typeface="Times New Roman" panose="02020603050405020304" pitchFamily="18" charset="0"/>
              <a:cs typeface="Times New Roman" panose="02020603050405020304" pitchFamily="18" charset="0"/>
            </a:endParaRPr>
          </a:p>
        </p:txBody>
      </p:sp>
      <p:pic>
        <p:nvPicPr>
          <p:cNvPr id="3" name="图片 2">
            <a:extLst>
              <a:ext uri="{FF2B5EF4-FFF2-40B4-BE49-F238E27FC236}">
                <a16:creationId xmlns:a16="http://schemas.microsoft.com/office/drawing/2014/main" xmlns="" id="{84BA4856-ABC7-496A-B131-C8BE65835856}"/>
              </a:ext>
            </a:extLst>
          </p:cNvPr>
          <p:cNvPicPr>
            <a:picLocks noChangeAspect="1"/>
          </p:cNvPicPr>
          <p:nvPr/>
        </p:nvPicPr>
        <p:blipFill>
          <a:blip r:embed="rId2"/>
          <a:stretch>
            <a:fillRect/>
          </a:stretch>
        </p:blipFill>
        <p:spPr>
          <a:xfrm>
            <a:off x="1150578" y="2421320"/>
            <a:ext cx="10506075" cy="4068696"/>
          </a:xfrm>
          <a:prstGeom prst="rect">
            <a:avLst/>
          </a:prstGeom>
        </p:spPr>
      </p:pic>
      <p:sp>
        <p:nvSpPr>
          <p:cNvPr id="4" name="箭头: 下 3">
            <a:extLst>
              <a:ext uri="{FF2B5EF4-FFF2-40B4-BE49-F238E27FC236}">
                <a16:creationId xmlns:a16="http://schemas.microsoft.com/office/drawing/2014/main" xmlns="" id="{D89F509E-9E6C-4D76-BE63-EED09C27DEC1}"/>
              </a:ext>
            </a:extLst>
          </p:cNvPr>
          <p:cNvSpPr/>
          <p:nvPr/>
        </p:nvSpPr>
        <p:spPr>
          <a:xfrm rot="2363623">
            <a:off x="8334376" y="4173831"/>
            <a:ext cx="171450" cy="35242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5" name="文本框 4">
            <a:extLst>
              <a:ext uri="{FF2B5EF4-FFF2-40B4-BE49-F238E27FC236}">
                <a16:creationId xmlns:a16="http://schemas.microsoft.com/office/drawing/2014/main" xmlns="" id="{34F59B01-1472-45E6-BE35-2682B640B7FA}"/>
              </a:ext>
            </a:extLst>
          </p:cNvPr>
          <p:cNvSpPr txBox="1"/>
          <p:nvPr/>
        </p:nvSpPr>
        <p:spPr>
          <a:xfrm>
            <a:off x="8515350" y="4078961"/>
            <a:ext cx="1470274" cy="461665"/>
          </a:xfrm>
          <a:prstGeom prst="rect">
            <a:avLst/>
          </a:prstGeom>
          <a:noFill/>
        </p:spPr>
        <p:txBody>
          <a:bodyPr wrap="none" rtlCol="0">
            <a:spAutoFit/>
          </a:bodyPr>
          <a:lstStyle/>
          <a:p>
            <a:r>
              <a:rPr lang="zh-CN" altLang="en-US" sz="1200" dirty="0">
                <a:solidFill>
                  <a:srgbClr val="FF0000"/>
                </a:solidFill>
              </a:rPr>
              <a:t>操作记录</a:t>
            </a:r>
            <a:endParaRPr lang="en-US" altLang="zh-CN" sz="1200" dirty="0">
              <a:solidFill>
                <a:srgbClr val="FF0000"/>
              </a:solidFill>
            </a:endParaRPr>
          </a:p>
          <a:p>
            <a:pPr algn="ctr"/>
            <a:r>
              <a:rPr lang="en-US" altLang="zh-CN" sz="1200" dirty="0" err="1">
                <a:solidFill>
                  <a:srgbClr val="FF0000"/>
                </a:solidFill>
              </a:rPr>
              <a:t>Bản</a:t>
            </a:r>
            <a:r>
              <a:rPr lang="en-US" altLang="zh-CN" sz="1200" dirty="0">
                <a:solidFill>
                  <a:srgbClr val="FF0000"/>
                </a:solidFill>
              </a:rPr>
              <a:t> </a:t>
            </a:r>
            <a:r>
              <a:rPr lang="en-US" altLang="zh-CN" sz="1200" dirty="0" err="1">
                <a:solidFill>
                  <a:srgbClr val="FF0000"/>
                </a:solidFill>
              </a:rPr>
              <a:t>ghi</a:t>
            </a:r>
            <a:r>
              <a:rPr lang="en-US" altLang="zh-CN" sz="1200" dirty="0">
                <a:solidFill>
                  <a:srgbClr val="FF0000"/>
                </a:solidFill>
              </a:rPr>
              <a:t> </a:t>
            </a:r>
            <a:r>
              <a:rPr lang="en-US" altLang="zh-CN" sz="1200" dirty="0" err="1">
                <a:solidFill>
                  <a:srgbClr val="FF0000"/>
                </a:solidFill>
              </a:rPr>
              <a:t>hành</a:t>
            </a:r>
            <a:r>
              <a:rPr lang="en-US" altLang="zh-CN" sz="1200" dirty="0">
                <a:solidFill>
                  <a:srgbClr val="FF0000"/>
                </a:solidFill>
              </a:rPr>
              <a:t> </a:t>
            </a:r>
            <a:r>
              <a:rPr lang="en-US" altLang="zh-CN" sz="1200" dirty="0" err="1">
                <a:solidFill>
                  <a:srgbClr val="FF0000"/>
                </a:solidFill>
              </a:rPr>
              <a:t>động</a:t>
            </a:r>
            <a:endParaRPr lang="zh-CN" altLang="en-US" sz="1200" dirty="0">
              <a:solidFill>
                <a:srgbClr val="FF0000"/>
              </a:solidFill>
            </a:endParaRPr>
          </a:p>
        </p:txBody>
      </p:sp>
      <p:sp>
        <p:nvSpPr>
          <p:cNvPr id="8" name="箭头: 下 7">
            <a:extLst>
              <a:ext uri="{FF2B5EF4-FFF2-40B4-BE49-F238E27FC236}">
                <a16:creationId xmlns:a16="http://schemas.microsoft.com/office/drawing/2014/main" xmlns="" id="{443B9CA9-84AC-424C-A89E-0C351785A186}"/>
              </a:ext>
            </a:extLst>
          </p:cNvPr>
          <p:cNvSpPr/>
          <p:nvPr/>
        </p:nvSpPr>
        <p:spPr>
          <a:xfrm rot="2363623">
            <a:off x="7599239" y="2873909"/>
            <a:ext cx="171450" cy="35242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9" name="文本框 8">
            <a:extLst>
              <a:ext uri="{FF2B5EF4-FFF2-40B4-BE49-F238E27FC236}">
                <a16:creationId xmlns:a16="http://schemas.microsoft.com/office/drawing/2014/main" xmlns="" id="{67B33AF5-EDA9-48A0-8BA1-B5436340F8B8}"/>
              </a:ext>
            </a:extLst>
          </p:cNvPr>
          <p:cNvSpPr txBox="1"/>
          <p:nvPr/>
        </p:nvSpPr>
        <p:spPr>
          <a:xfrm>
            <a:off x="7772999" y="2716019"/>
            <a:ext cx="1484702" cy="461665"/>
          </a:xfrm>
          <a:prstGeom prst="rect">
            <a:avLst/>
          </a:prstGeom>
          <a:noFill/>
        </p:spPr>
        <p:txBody>
          <a:bodyPr wrap="none" rtlCol="0">
            <a:spAutoFit/>
          </a:bodyPr>
          <a:lstStyle/>
          <a:p>
            <a:pPr algn="ctr"/>
            <a:r>
              <a:rPr lang="zh-CN" altLang="en-US" sz="1200" dirty="0">
                <a:solidFill>
                  <a:srgbClr val="FF0000"/>
                </a:solidFill>
              </a:rPr>
              <a:t>维修内容</a:t>
            </a:r>
            <a:endParaRPr lang="en-US" altLang="zh-CN" sz="1200" dirty="0">
              <a:solidFill>
                <a:srgbClr val="FF0000"/>
              </a:solidFill>
            </a:endParaRPr>
          </a:p>
          <a:p>
            <a:pPr algn="ctr"/>
            <a:r>
              <a:rPr lang="en-US" altLang="zh-CN" sz="1200" dirty="0" err="1">
                <a:solidFill>
                  <a:srgbClr val="FF0000"/>
                </a:solidFill>
              </a:rPr>
              <a:t>Nội</a:t>
            </a:r>
            <a:r>
              <a:rPr lang="en-US" altLang="zh-CN" sz="1200" dirty="0">
                <a:solidFill>
                  <a:srgbClr val="FF0000"/>
                </a:solidFill>
              </a:rPr>
              <a:t> dung </a:t>
            </a:r>
            <a:r>
              <a:rPr lang="en-US" altLang="zh-CN" sz="1200" dirty="0" err="1">
                <a:solidFill>
                  <a:srgbClr val="FF0000"/>
                </a:solidFill>
              </a:rPr>
              <a:t>sửa</a:t>
            </a:r>
            <a:r>
              <a:rPr lang="en-US" altLang="zh-CN" sz="1200" dirty="0">
                <a:solidFill>
                  <a:srgbClr val="FF0000"/>
                </a:solidFill>
              </a:rPr>
              <a:t> </a:t>
            </a:r>
            <a:r>
              <a:rPr lang="en-US" altLang="zh-CN" sz="1200" dirty="0" err="1">
                <a:solidFill>
                  <a:srgbClr val="FF0000"/>
                </a:solidFill>
              </a:rPr>
              <a:t>chữa</a:t>
            </a:r>
            <a:endParaRPr lang="en-US" altLang="zh-CN" sz="1200" dirty="0">
              <a:solidFill>
                <a:srgbClr val="FF0000"/>
              </a:solidFill>
            </a:endParaRPr>
          </a:p>
        </p:txBody>
      </p:sp>
    </p:spTree>
    <p:extLst>
      <p:ext uri="{BB962C8B-B14F-4D97-AF65-F5344CB8AC3E}">
        <p14:creationId xmlns:p14="http://schemas.microsoft.com/office/powerpoint/2010/main" val="2823875370"/>
      </p:ext>
    </p:extLst>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7315" y="219439"/>
            <a:ext cx="1925410" cy="519064"/>
          </a:xfrm>
        </p:spPr>
        <p:txBody>
          <a:bodyPr/>
          <a:lstStyle/>
          <a:p>
            <a:r>
              <a:rPr lang="en-US" altLang="zh-CN" dirty="0"/>
              <a:t> </a:t>
            </a:r>
            <a:r>
              <a:rPr lang="zh-CN" altLang="en-US" dirty="0"/>
              <a:t>注意事项：</a:t>
            </a:r>
            <a:endParaRPr lang="zh-CN" altLang="en-US" sz="1800" dirty="0">
              <a:solidFill>
                <a:srgbClr val="FF0000"/>
              </a:solidFill>
            </a:endParaRPr>
          </a:p>
        </p:txBody>
      </p:sp>
      <p:sp>
        <p:nvSpPr>
          <p:cNvPr id="3" name="文本框 2"/>
          <p:cNvSpPr txBox="1"/>
          <p:nvPr/>
        </p:nvSpPr>
        <p:spPr>
          <a:xfrm>
            <a:off x="1101214" y="894735"/>
            <a:ext cx="1338828" cy="369332"/>
          </a:xfrm>
          <a:prstGeom prst="rect">
            <a:avLst/>
          </a:prstGeom>
          <a:noFill/>
        </p:spPr>
        <p:txBody>
          <a:bodyPr wrap="none" rtlCol="0">
            <a:spAutoFit/>
          </a:bodyPr>
          <a:lstStyle/>
          <a:p>
            <a:r>
              <a:rPr lang="en-US" altLang="zh-CN" dirty="0"/>
              <a:t>                  </a:t>
            </a:r>
          </a:p>
        </p:txBody>
      </p:sp>
      <p:sp>
        <p:nvSpPr>
          <p:cNvPr id="4" name="文本框 3">
            <a:extLst>
              <a:ext uri="{FF2B5EF4-FFF2-40B4-BE49-F238E27FC236}">
                <a16:creationId xmlns:a16="http://schemas.microsoft.com/office/drawing/2014/main" xmlns="" id="{46DFC58B-5C14-4BA0-9BE3-C06D6319A0F2}"/>
              </a:ext>
            </a:extLst>
          </p:cNvPr>
          <p:cNvSpPr txBox="1"/>
          <p:nvPr/>
        </p:nvSpPr>
        <p:spPr>
          <a:xfrm>
            <a:off x="966987" y="894735"/>
            <a:ext cx="9921143" cy="1015663"/>
          </a:xfrm>
          <a:prstGeom prst="rect">
            <a:avLst/>
          </a:prstGeom>
          <a:noFill/>
        </p:spPr>
        <p:txBody>
          <a:bodyPr wrap="square" rtlCol="0">
            <a:spAutoFit/>
          </a:bodyPr>
          <a:lstStyle/>
          <a:p>
            <a:r>
              <a:rPr lang="en-US" altLang="zh-CN" dirty="0">
                <a:latin typeface="Times New Roman" panose="02020603050405020304" pitchFamily="18" charset="0"/>
                <a:cs typeface="Times New Roman" panose="02020603050405020304" pitchFamily="18" charset="0"/>
              </a:rPr>
              <a:t>1</a:t>
            </a:r>
            <a:r>
              <a:rPr lang="zh-CN" altLang="en-US" dirty="0">
                <a:latin typeface="Times New Roman" panose="02020603050405020304" pitchFamily="18" charset="0"/>
                <a:cs typeface="Times New Roman" panose="02020603050405020304" pitchFamily="18" charset="0"/>
              </a:rPr>
              <a:t>、条码查询功能是开给生产部门查询不良品维修进度用的，方便产线人员快速获取不良品状态</a:t>
            </a:r>
            <a:endParaRPr lang="en-US" altLang="zh-CN" dirty="0">
              <a:latin typeface="Times New Roman" panose="02020603050405020304" pitchFamily="18" charset="0"/>
              <a:cs typeface="Times New Roman" panose="02020603050405020304" pitchFamily="18" charset="0"/>
            </a:endParaRPr>
          </a:p>
          <a:p>
            <a:r>
              <a:rPr lang="vi-VN" altLang="zh-CN" sz="1400" dirty="0">
                <a:solidFill>
                  <a:srgbClr val="FF0000"/>
                </a:solidFill>
                <a:latin typeface="Times New Roman" panose="02020603050405020304" pitchFamily="18" charset="0"/>
                <a:cs typeface="Times New Roman" panose="02020603050405020304" pitchFamily="18" charset="0"/>
              </a:rPr>
              <a:t>1, chức năng truy vấn mã vạch được mở cho bộ phận sản xuất để tìm hiểu tiến độ sửa chữa hàng </a:t>
            </a:r>
            <a:r>
              <a:rPr lang="en-US" altLang="zh-CN" sz="1400" dirty="0" smtClean="0">
                <a:solidFill>
                  <a:srgbClr val="FF0000"/>
                </a:solidFill>
                <a:latin typeface="Times New Roman" panose="02020603050405020304" pitchFamily="18" charset="0"/>
                <a:cs typeface="Times New Roman" panose="02020603050405020304" pitchFamily="18" charset="0"/>
              </a:rPr>
              <a:t>NG</a:t>
            </a:r>
            <a:r>
              <a:rPr lang="vi-VN" altLang="zh-CN" sz="1400" dirty="0" smtClean="0">
                <a:solidFill>
                  <a:srgbClr val="FF0000"/>
                </a:solidFill>
                <a:latin typeface="Times New Roman" panose="02020603050405020304" pitchFamily="18" charset="0"/>
                <a:cs typeface="Times New Roman" panose="02020603050405020304" pitchFamily="18" charset="0"/>
              </a:rPr>
              <a:t>, </a:t>
            </a:r>
            <a:r>
              <a:rPr lang="vi-VN" altLang="zh-CN" sz="1400" dirty="0">
                <a:solidFill>
                  <a:srgbClr val="FF0000"/>
                </a:solidFill>
                <a:latin typeface="Times New Roman" panose="02020603050405020304" pitchFamily="18" charset="0"/>
                <a:cs typeface="Times New Roman" panose="02020603050405020304" pitchFamily="18" charset="0"/>
              </a:rPr>
              <a:t>tạo điều kiện cho nhân viên dây chuyền sản xuất nhanh chóng có được tình trạng hàng </a:t>
            </a:r>
            <a:r>
              <a:rPr lang="en-US" altLang="zh-CN" sz="1400" dirty="0" smtClean="0">
                <a:solidFill>
                  <a:srgbClr val="FF0000"/>
                </a:solidFill>
                <a:latin typeface="Times New Roman" panose="02020603050405020304" pitchFamily="18" charset="0"/>
                <a:cs typeface="Times New Roman" panose="02020603050405020304" pitchFamily="18" charset="0"/>
              </a:rPr>
              <a:t>NG</a:t>
            </a:r>
            <a:r>
              <a:rPr lang="vi-VN" altLang="zh-CN" sz="1400" dirty="0">
                <a:solidFill>
                  <a:srgbClr val="FF0000"/>
                </a:solidFill>
                <a:latin typeface="Times New Roman" panose="02020603050405020304" pitchFamily="18" charset="0"/>
                <a:cs typeface="Times New Roman" panose="02020603050405020304" pitchFamily="18" charset="0"/>
              </a:rPr>
              <a:t>
</a:t>
            </a:r>
            <a:endParaRPr lang="zh-CN" altLang="en-US" sz="1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3238098"/>
      </p:ext>
    </p:extLst>
  </p:cSld>
  <p:clrMapOvr>
    <a:masterClrMapping/>
  </p:clrMapOvr>
  <mc:AlternateContent xmlns:mc="http://schemas.openxmlformats.org/markup-compatibility/2006" xmlns:p14="http://schemas.microsoft.com/office/powerpoint/2010/main">
    <mc:Choice Requires="p14">
      <p:transition spd="slow" p14:dur="16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群組 6"/>
          <p:cNvGrpSpPr/>
          <p:nvPr/>
        </p:nvGrpSpPr>
        <p:grpSpPr>
          <a:xfrm>
            <a:off x="-338176" y="-9625"/>
            <a:ext cx="12824012" cy="6872798"/>
            <a:chOff x="-338176" y="-9625"/>
            <a:chExt cx="12824012" cy="6872798"/>
          </a:xfrm>
        </p:grpSpPr>
        <p:grpSp>
          <p:nvGrpSpPr>
            <p:cNvPr id="4" name="群組 3"/>
            <p:cNvGrpSpPr/>
            <p:nvPr/>
          </p:nvGrpSpPr>
          <p:grpSpPr>
            <a:xfrm>
              <a:off x="-338176" y="-9625"/>
              <a:ext cx="12721143" cy="6872798"/>
              <a:chOff x="-338176" y="-9625"/>
              <a:chExt cx="12721143" cy="6872798"/>
            </a:xfrm>
          </p:grpSpPr>
          <p:pic>
            <p:nvPicPr>
              <p:cNvPr id="75" name="图片 74">
                <a:extLst>
                  <a:ext uri="{FF2B5EF4-FFF2-40B4-BE49-F238E27FC236}">
                    <a16:creationId xmlns:a16="http://schemas.microsoft.com/office/drawing/2014/main" xmlns="" id="{71D11E22-60BD-42DD-9568-287F0BEC172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3483" b="3483"/>
              <a:stretch/>
            </p:blipFill>
            <p:spPr>
              <a:xfrm>
                <a:off x="-338176" y="-9625"/>
                <a:ext cx="12721143" cy="6872798"/>
              </a:xfrm>
              <a:prstGeom prst="rect">
                <a:avLst/>
              </a:prstGeom>
              <a:ln>
                <a:noFill/>
              </a:ln>
            </p:spPr>
          </p:pic>
          <p:pic>
            <p:nvPicPr>
              <p:cNvPr id="3" name="圖片 2"/>
              <p:cNvPicPr>
                <a:picLocks noChangeAspect="1"/>
              </p:cNvPicPr>
              <p:nvPr/>
            </p:nvPicPr>
            <p:blipFill>
              <a:blip r:embed="rId4"/>
              <a:stretch>
                <a:fillRect/>
              </a:stretch>
            </p:blipFill>
            <p:spPr>
              <a:xfrm>
                <a:off x="267903" y="5575368"/>
                <a:ext cx="2956560" cy="645266"/>
              </a:xfrm>
              <a:prstGeom prst="rect">
                <a:avLst/>
              </a:prstGeom>
            </p:spPr>
          </p:pic>
        </p:grpSp>
        <p:pic>
          <p:nvPicPr>
            <p:cNvPr id="5" name="圖片 4"/>
            <p:cNvPicPr>
              <a:picLocks noChangeAspect="1"/>
            </p:cNvPicPr>
            <p:nvPr/>
          </p:nvPicPr>
          <p:blipFill>
            <a:blip r:embed="rId5"/>
            <a:stretch>
              <a:fillRect/>
            </a:stretch>
          </p:blipFill>
          <p:spPr>
            <a:xfrm>
              <a:off x="347788" y="269678"/>
              <a:ext cx="819150" cy="657225"/>
            </a:xfrm>
            <a:prstGeom prst="rect">
              <a:avLst/>
            </a:prstGeom>
          </p:spPr>
        </p:pic>
        <p:pic>
          <p:nvPicPr>
            <p:cNvPr id="6" name="圖片 5"/>
            <p:cNvPicPr>
              <a:picLocks noChangeAspect="1"/>
            </p:cNvPicPr>
            <p:nvPr/>
          </p:nvPicPr>
          <p:blipFill>
            <a:blip r:embed="rId5"/>
            <a:stretch>
              <a:fillRect/>
            </a:stretch>
          </p:blipFill>
          <p:spPr>
            <a:xfrm>
              <a:off x="11372850" y="128292"/>
              <a:ext cx="1112986" cy="657225"/>
            </a:xfrm>
            <a:prstGeom prst="rect">
              <a:avLst/>
            </a:prstGeom>
          </p:spPr>
        </p:pic>
      </p:grpSp>
      <p:sp>
        <p:nvSpPr>
          <p:cNvPr id="2" name="灯片编号占位符 1"/>
          <p:cNvSpPr>
            <a:spLocks noGrp="1"/>
          </p:cNvSpPr>
          <p:nvPr>
            <p:ph type="sldNum" sz="quarter" idx="4294967295"/>
          </p:nvPr>
        </p:nvSpPr>
        <p:spPr>
          <a:xfrm>
            <a:off x="11717338" y="6356350"/>
            <a:ext cx="474662" cy="365125"/>
          </a:xfrm>
        </p:spPr>
        <p:txBody>
          <a:bodyPr/>
          <a:lstStyle/>
          <a:p>
            <a:pPr>
              <a:lnSpc>
                <a:spcPct val="120000"/>
              </a:lnSpc>
            </a:pPr>
            <a:fld id="{86CB4B4D-7CA3-9044-876B-883B54F8677D}" type="slidenum">
              <a:rPr lang="en-US" altLang="zh-CN" smtClean="0">
                <a:latin typeface="+mn-lt"/>
                <a:ea typeface="+mn-ea"/>
                <a:cs typeface="+mn-ea"/>
                <a:sym typeface="+mn-lt"/>
              </a:rPr>
              <a:pPr>
                <a:lnSpc>
                  <a:spcPct val="120000"/>
                </a:lnSpc>
              </a:pPr>
              <a:t>5</a:t>
            </a:fld>
            <a:endParaRPr lang="en-US" altLang="zh-CN">
              <a:latin typeface="+mn-lt"/>
              <a:ea typeface="+mn-ea"/>
              <a:cs typeface="+mn-ea"/>
              <a:sym typeface="+mn-lt"/>
            </a:endParaRPr>
          </a:p>
        </p:txBody>
      </p:sp>
      <p:sp>
        <p:nvSpPr>
          <p:cNvPr id="72" name="标题 1"/>
          <p:cNvSpPr txBox="1"/>
          <p:nvPr/>
        </p:nvSpPr>
        <p:spPr>
          <a:xfrm>
            <a:off x="1984471" y="129603"/>
            <a:ext cx="11160000" cy="644525"/>
          </a:xfrm>
          <a:prstGeom prst="rect">
            <a:avLst/>
          </a:prstGeom>
        </p:spPr>
        <p:txBody>
          <a:bodyPr/>
          <a:lstStyle>
            <a:defPPr>
              <a:defRPr lang="zh-CN"/>
            </a:defPPr>
            <a:lvl1pPr>
              <a:lnSpc>
                <a:spcPct val="100000"/>
              </a:lnSpc>
              <a:spcBef>
                <a:spcPct val="0"/>
              </a:spcBef>
              <a:buNone/>
              <a:defRPr sz="2800" b="1">
                <a:solidFill>
                  <a:schemeClr val="tx2"/>
                </a:solidFill>
                <a:latin typeface="微软雅黑" panose="020B0503020204020204" pitchFamily="34" charset="-122"/>
                <a:ea typeface="微软雅黑" panose="020B0503020204020204" pitchFamily="34" charset="-122"/>
                <a:cs typeface="+mj-cs"/>
              </a:defRPr>
            </a:lvl1pPr>
          </a:lstStyle>
          <a:p>
            <a:pPr>
              <a:lnSpc>
                <a:spcPct val="120000"/>
              </a:lnSpc>
            </a:pPr>
            <a:endParaRPr lang="zh-CN" altLang="en-US" sz="2400" dirty="0">
              <a:solidFill>
                <a:schemeClr val="bg1"/>
              </a:solidFill>
              <a:latin typeface="+mn-lt"/>
              <a:ea typeface="+mn-ea"/>
              <a:cs typeface="+mn-ea"/>
              <a:sym typeface="+mn-lt"/>
            </a:endParaRPr>
          </a:p>
        </p:txBody>
      </p:sp>
      <p:sp>
        <p:nvSpPr>
          <p:cNvPr id="73" name="标题 1"/>
          <p:cNvSpPr txBox="1"/>
          <p:nvPr/>
        </p:nvSpPr>
        <p:spPr>
          <a:xfrm>
            <a:off x="347788" y="42182"/>
            <a:ext cx="751034" cy="510268"/>
          </a:xfrm>
          <a:prstGeom prst="rect">
            <a:avLst/>
          </a:prstGeom>
        </p:spPr>
        <p:txBody>
          <a:bodyPr/>
          <a:lstStyle>
            <a:lvl1pPr algn="l" defTabSz="914400" rtl="0" eaLnBrk="1" latinLnBrk="0" hangingPunct="1">
              <a:lnSpc>
                <a:spcPct val="100000"/>
              </a:lnSpc>
              <a:spcBef>
                <a:spcPct val="0"/>
              </a:spcBef>
              <a:buNone/>
              <a:defRPr sz="2800" kern="1200">
                <a:solidFill>
                  <a:schemeClr val="tx1"/>
                </a:solidFill>
                <a:latin typeface="微软雅黑" panose="020B0503020204020204" pitchFamily="34" charset="-122"/>
                <a:ea typeface="微软雅黑" panose="020B0503020204020204" pitchFamily="34" charset="-122"/>
                <a:cs typeface="+mj-cs"/>
              </a:defRPr>
            </a:lvl1pPr>
          </a:lstStyle>
          <a:p>
            <a:pPr>
              <a:lnSpc>
                <a:spcPct val="120000"/>
              </a:lnSpc>
            </a:pPr>
            <a:endParaRPr lang="zh-CN" altLang="en-US" b="1" dirty="0">
              <a:solidFill>
                <a:schemeClr val="bg1"/>
              </a:solidFill>
              <a:latin typeface="+mn-lt"/>
              <a:ea typeface="+mn-ea"/>
              <a:cs typeface="+mn-ea"/>
              <a:sym typeface="+mn-lt"/>
            </a:endParaRPr>
          </a:p>
        </p:txBody>
      </p:sp>
      <p:sp>
        <p:nvSpPr>
          <p:cNvPr id="14" name="TextBox 17"/>
          <p:cNvSpPr txBox="1"/>
          <p:nvPr/>
        </p:nvSpPr>
        <p:spPr>
          <a:xfrm>
            <a:off x="267903" y="2771198"/>
            <a:ext cx="5508159" cy="1975926"/>
          </a:xfrm>
          <a:prstGeom prst="rect">
            <a:avLst/>
          </a:prstGeom>
          <a:noFill/>
        </p:spPr>
        <p:txBody>
          <a:bodyPr wrap="square" rtlCol="0">
            <a:spAutoFit/>
          </a:bodyPr>
          <a:lstStyle/>
          <a:p>
            <a:pPr algn="ctr">
              <a:lnSpc>
                <a:spcPct val="120000"/>
              </a:lnSpc>
            </a:pPr>
            <a:r>
              <a:rPr lang="zh-CN" altLang="en-US" sz="6600" b="1" dirty="0">
                <a:solidFill>
                  <a:srgbClr val="58B6D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mn-lt"/>
              </a:rPr>
              <a:t>感谢观看</a:t>
            </a:r>
            <a:endParaRPr lang="en-US" altLang="zh-CN" sz="6600" b="1" dirty="0">
              <a:solidFill>
                <a:srgbClr val="58B6D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mn-lt"/>
            </a:endParaRPr>
          </a:p>
          <a:p>
            <a:pPr algn="ctr">
              <a:lnSpc>
                <a:spcPct val="120000"/>
              </a:lnSpc>
            </a:pPr>
            <a:r>
              <a:rPr lang="vi-VN" altLang="zh-CN" sz="3600" b="1" dirty="0">
                <a:solidFill>
                  <a:srgbClr val="58B6D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mn-lt"/>
              </a:rPr>
              <a:t>Cảm ơn bạn đã xem</a:t>
            </a:r>
            <a:endParaRPr lang="en-US" altLang="zh-CN" sz="6600" b="1" dirty="0">
              <a:solidFill>
                <a:srgbClr val="58B6D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sym typeface="+mn-lt"/>
            </a:endParaRPr>
          </a:p>
        </p:txBody>
      </p:sp>
    </p:spTree>
    <p:extLst>
      <p:ext uri="{BB962C8B-B14F-4D97-AF65-F5344CB8AC3E}">
        <p14:creationId xmlns:p14="http://schemas.microsoft.com/office/powerpoint/2010/main" val="3107520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第一PPT，www.1ppt.com">
  <a:themeElements>
    <a:clrScheme name="自定义 1">
      <a:dk1>
        <a:sysClr val="windowText" lastClr="000000"/>
      </a:dk1>
      <a:lt1>
        <a:sysClr val="window" lastClr="FFFFFF"/>
      </a:lt1>
      <a:dk2>
        <a:srgbClr val="0563C1"/>
      </a:dk2>
      <a:lt2>
        <a:srgbClr val="E7E6E6"/>
      </a:lt2>
      <a:accent1>
        <a:srgbClr val="8CC066"/>
      </a:accent1>
      <a:accent2>
        <a:srgbClr val="66BFBC"/>
      </a:accent2>
      <a:accent3>
        <a:srgbClr val="FC6E5B"/>
      </a:accent3>
      <a:accent4>
        <a:srgbClr val="FBC75D"/>
      </a:accent4>
      <a:accent5>
        <a:srgbClr val="6080A6"/>
      </a:accent5>
      <a:accent6>
        <a:srgbClr val="A5A5A5"/>
      </a:accent6>
      <a:hlink>
        <a:srgbClr val="0563C1"/>
      </a:hlink>
      <a:folHlink>
        <a:srgbClr val="954F72"/>
      </a:folHlink>
    </a:clrScheme>
    <a:fontScheme name="自定义 2">
      <a:majorFont>
        <a:latin typeface="Arial Unicode MS"/>
        <a:ea typeface="微软雅黑"/>
        <a:cs typeface=""/>
      </a:majorFont>
      <a:minorFont>
        <a:latin typeface="Arial Unicode MS"/>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2695</TotalTime>
  <Words>461</Words>
  <Application>Microsoft Office PowerPoint</Application>
  <PresentationFormat>Widescreen</PresentationFormat>
  <Paragraphs>26</Paragraphs>
  <Slides>5</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vt:i4>
      </vt:variant>
    </vt:vector>
  </HeadingPairs>
  <TitlesOfParts>
    <vt:vector size="15" baseType="lpstr">
      <vt:lpstr>Arial Unicode MS</vt:lpstr>
      <vt:lpstr>微软雅黑</vt:lpstr>
      <vt:lpstr>微软雅黑 Light</vt:lpstr>
      <vt:lpstr>Arial</vt:lpstr>
      <vt:lpstr>Arial Black</vt:lpstr>
      <vt:lpstr>Calibri</vt:lpstr>
      <vt:lpstr>Microsoft Sans Serif</vt:lpstr>
      <vt:lpstr>TeamViewer11</vt:lpstr>
      <vt:lpstr>Times New Roman</vt:lpstr>
      <vt:lpstr>第一PPT，www.1ppt.com</vt:lpstr>
      <vt:lpstr>PowerPoint Presentation</vt:lpstr>
      <vt:lpstr> 中文</vt:lpstr>
      <vt:lpstr> 中文</vt:lpstr>
      <vt:lpstr> 注意事项：</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李军炬编制解决方案</dc:title>
  <dc:creator>JunJu Li</dc:creator>
  <cp:lastModifiedBy>Admini</cp:lastModifiedBy>
  <cp:revision>1965</cp:revision>
  <cp:lastPrinted>2019-01-09T10:27:00Z</cp:lastPrinted>
  <dcterms:created xsi:type="dcterms:W3CDTF">2015-08-05T05:45:00Z</dcterms:created>
  <dcterms:modified xsi:type="dcterms:W3CDTF">2022-10-24T09:15:34Z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2052-11.1.0.10700</vt:lpwstr>
  </property>
  <property fmtid="{D5CDD505-2E9C-101B-9397-08002B2CF9AE}" pid="3" name="ICV">
    <vt:lpwstr>CECBD278A7A346BF87C8D93F7A5390A0</vt:lpwstr>
  </property>
</Properties>
</file>