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10" r:id="rId2"/>
    <p:sldId id="1575" r:id="rId3"/>
    <p:sldId id="1577" r:id="rId4"/>
    <p:sldId id="1576" r:id="rId5"/>
    <p:sldId id="372" r:id="rId6"/>
  </p:sldIdLst>
  <p:sldSz cx="12192000" cy="6858000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3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DBDB"/>
    <a:srgbClr val="FFFFFF"/>
    <a:srgbClr val="4672C4"/>
    <a:srgbClr val="005BAC"/>
    <a:srgbClr val="044A91"/>
    <a:srgbClr val="3665B8"/>
    <a:srgbClr val="202D37"/>
    <a:srgbClr val="919191"/>
    <a:srgbClr val="00FF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994" autoAdjust="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59"/>
        <p:guide pos="3825"/>
      </p:guideLst>
    </p:cSldViewPr>
  </p:slideViewPr>
  <p:outlineViewPr>
    <p:cViewPr>
      <p:scale>
        <a:sx n="33" d="100"/>
        <a:sy n="33" d="100"/>
      </p:scale>
      <p:origin x="0" y="-1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2880" y="84"/>
      </p:cViewPr>
      <p:guideLst>
        <p:guide orient="horz" pos="3126"/>
        <p:guide pos="21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6D753-6441-49B3-917F-720C6368FCAF}" type="datetimeFigureOut">
              <a:rPr lang="zh-CN" altLang="en-US" smtClean="0">
                <a:ea typeface="微软雅黑 Light" panose="020B0502040204020203" pitchFamily="34" charset="-122"/>
              </a:rPr>
              <a:t>2022/10/24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1DEBE-2C13-4CD4-A098-635DAEECC023}" type="slidenum">
              <a:rPr lang="zh-CN" altLang="en-US" smtClean="0">
                <a:ea typeface="微软雅黑 Light" panose="020B0502040204020203" pitchFamily="34" charset="-122"/>
              </a:rPr>
              <a:t>‹#›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E6895A8C-815D-475D-8190-C1571D793583}" type="datetimeFigureOut">
              <a:rPr lang="zh-CN" altLang="en-US" smtClean="0"/>
              <a:t>2022/10/24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E36071EB-4DA8-49B8-8B4E-7B0F1E5DFAB7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1771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60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371600"/>
            <a:ext cx="12192000" cy="1447800"/>
          </a:xfrm>
          <a:solidFill>
            <a:srgbClr val="00B0F0"/>
          </a:solidFill>
          <a:effectLst/>
        </p:spPr>
        <p:txBody>
          <a:bodyPr anchor="ctr"/>
          <a:lstStyle>
            <a:lvl1pPr algn="ctr">
              <a:defRPr sz="4500" b="1">
                <a:solidFill>
                  <a:schemeClr val="bg1"/>
                </a:solidFill>
                <a:effectLst/>
                <a:latin typeface="微软雅黑 Light" panose="020B0502040204020203" pitchFamily="34" charset="-122"/>
                <a:ea typeface="微软雅黑 Light" panose="020B0502040204020203" pitchFamily="34" charset="-122"/>
                <a:cs typeface="Microsoft Sans Serif" panose="020B0604020202020204" pitchFamily="34" charset="0"/>
              </a:defRPr>
            </a:lvl1pPr>
          </a:lstStyle>
          <a:p>
            <a:endParaRPr lang="en-US" altLang="ko-KR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C57C9A3-66CC-4FF7-A9EC-D0805087F3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2765" y="62345"/>
            <a:ext cx="1494420" cy="5860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1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1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551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21164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Arial Black" panose="020B0A04020102020204" pitchFamily="34" charset="0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11253399" y="6546168"/>
            <a:ext cx="42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  <a:latin typeface="Arial Black" panose="020B0A0402010202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sz="1400" dirty="0">
              <a:solidFill>
                <a:schemeClr val="bg1"/>
              </a:solidFill>
              <a:latin typeface="Arial Black" panose="020B0A0402010202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31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1" r:id="rId2"/>
    <p:sldLayoutId id="2147483657" r:id="rId3"/>
    <p:sldLayoutId id="2147483652" r:id="rId4"/>
    <p:sldLayoutId id="2147483653" r:id="rId5"/>
    <p:sldLayoutId id="2147483654" r:id="rId6"/>
    <p:sldLayoutId id="2147483655" r:id="rId7"/>
    <p:sldLayoutId id="2147483658" r:id="rId8"/>
  </p:sldLayoutIdLst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75371" y="2228671"/>
            <a:ext cx="98056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+mj-lt"/>
              </a:rPr>
              <a:t>不良产品出站</a:t>
            </a:r>
            <a:endParaRPr lang="zh-CN" altLang="en-US" sz="3600" dirty="0">
              <a:latin typeface="+mj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BE666DC-30ED-4983-AD23-2F705808ECA0}"/>
              </a:ext>
            </a:extLst>
          </p:cNvPr>
          <p:cNvSpPr txBox="1"/>
          <p:nvPr/>
        </p:nvSpPr>
        <p:spPr>
          <a:xfrm>
            <a:off x="4725527" y="487009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j-lt"/>
              </a:rPr>
              <a:t>编写：李军炬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22A70793-5391-4D12-B44E-534BCC8AE00C}"/>
              </a:ext>
            </a:extLst>
          </p:cNvPr>
          <p:cNvSpPr txBox="1"/>
          <p:nvPr/>
        </p:nvSpPr>
        <p:spPr>
          <a:xfrm>
            <a:off x="4725527" y="5626501"/>
            <a:ext cx="3105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j-lt"/>
              </a:rPr>
              <a:t>日期：</a:t>
            </a:r>
            <a:r>
              <a:rPr lang="en-US" altLang="zh-CN" sz="2800" dirty="0">
                <a:latin typeface="+mj-lt"/>
              </a:rPr>
              <a:t>2022-10-22</a:t>
            </a:r>
            <a:endParaRPr lang="zh-CN" altLang="en-US" sz="2800" dirty="0">
              <a:latin typeface="+mj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635A150D-4D84-45B8-898F-DFF5AAB795E8}"/>
              </a:ext>
            </a:extLst>
          </p:cNvPr>
          <p:cNvSpPr/>
          <p:nvPr/>
        </p:nvSpPr>
        <p:spPr>
          <a:xfrm>
            <a:off x="3230194" y="3503215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 phẩm 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khỏi nhà </a:t>
            </a:r>
            <a:r>
              <a:rPr lang="en-US" altLang="zh-CN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trạm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1160876" cy="519064"/>
          </a:xfrm>
        </p:spPr>
        <p:txBody>
          <a:bodyPr/>
          <a:lstStyle/>
          <a:p>
            <a:r>
              <a:rPr lang="en-US" altLang="zh-CN" dirty="0"/>
              <a:t> </a:t>
            </a:r>
            <a:r>
              <a:rPr lang="zh-CN" altLang="en-US" dirty="0"/>
              <a:t>中文</a:t>
            </a:r>
            <a:endParaRPr lang="zh-CN" altLang="en-US" sz="1800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9E9CB46-DB38-4F0D-B8BF-996FA9111C12}"/>
              </a:ext>
            </a:extLst>
          </p:cNvPr>
          <p:cNvSpPr txBox="1"/>
          <p:nvPr/>
        </p:nvSpPr>
        <p:spPr>
          <a:xfrm>
            <a:off x="1074378" y="834709"/>
            <a:ext cx="5668539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、选择主菜单功能区的“维修中心”功能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menu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
</a:t>
            </a:r>
            <a:endParaRPr lang="zh-CN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E5D6025B-CB9A-4C85-B451-97879313BB97}"/>
              </a:ext>
            </a:extLst>
          </p:cNvPr>
          <p:cNvSpPr txBox="1"/>
          <p:nvPr/>
        </p:nvSpPr>
        <p:spPr>
          <a:xfrm>
            <a:off x="1074378" y="2521624"/>
            <a:ext cx="94179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、点击子菜单功能区中的“产品出站”功能，操作不良产品出站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nhấp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khỏi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trạm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menu con,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khỏi</a:t>
            </a:r>
            <a:r>
              <a:rPr lang="en-US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trạm</a:t>
            </a:r>
            <a:endParaRPr lang="en-US" altLang="zh-CN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6EAE733-28A5-4125-B2F9-9FA6DDF1A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088" y="1419484"/>
            <a:ext cx="5675913" cy="655187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9719CDF4-F2E4-4E93-8F67-2DFBF943C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088" y="3259591"/>
            <a:ext cx="9915525" cy="2299414"/>
          </a:xfrm>
          <a:prstGeom prst="rect">
            <a:avLst/>
          </a:prstGeom>
        </p:spPr>
      </p:pic>
      <p:sp>
        <p:nvSpPr>
          <p:cNvPr id="6" name="箭头: 下 5">
            <a:extLst>
              <a:ext uri="{FF2B5EF4-FFF2-40B4-BE49-F238E27FC236}">
                <a16:creationId xmlns:a16="http://schemas.microsoft.com/office/drawing/2014/main" xmlns="" id="{3BA1C651-C655-47BC-8337-75F30A9FEC8A}"/>
              </a:ext>
            </a:extLst>
          </p:cNvPr>
          <p:cNvSpPr/>
          <p:nvPr/>
        </p:nvSpPr>
        <p:spPr>
          <a:xfrm rot="7565593">
            <a:off x="4032660" y="1693861"/>
            <a:ext cx="165646" cy="58477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箭头: 下 14">
            <a:extLst>
              <a:ext uri="{FF2B5EF4-FFF2-40B4-BE49-F238E27FC236}">
                <a16:creationId xmlns:a16="http://schemas.microsoft.com/office/drawing/2014/main" xmlns="" id="{670BD6B0-5969-497F-BF46-321DD1B8FF6F}"/>
              </a:ext>
            </a:extLst>
          </p:cNvPr>
          <p:cNvSpPr/>
          <p:nvPr/>
        </p:nvSpPr>
        <p:spPr>
          <a:xfrm rot="2153569">
            <a:off x="3986117" y="3294880"/>
            <a:ext cx="165646" cy="58477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FFC3AD4-A6FE-4917-9C09-D87D0828F98E}"/>
              </a:ext>
            </a:extLst>
          </p:cNvPr>
          <p:cNvSpPr txBox="1"/>
          <p:nvPr/>
        </p:nvSpPr>
        <p:spPr>
          <a:xfrm>
            <a:off x="4314825" y="1986248"/>
            <a:ext cx="2480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点击打开</a:t>
            </a:r>
            <a:r>
              <a:rPr lang="en-US" altLang="zh-CN" dirty="0" err="1">
                <a:solidFill>
                  <a:srgbClr val="FF0000"/>
                </a:solidFill>
              </a:rPr>
              <a:t>Nhấp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err="1">
                <a:solidFill>
                  <a:srgbClr val="FF0000"/>
                </a:solidFill>
              </a:rPr>
              <a:t>vào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err="1">
                <a:solidFill>
                  <a:srgbClr val="FF0000"/>
                </a:solidFill>
              </a:rPr>
              <a:t>Mở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4B1089A0-3FED-415B-B4F7-24F9140B2FCE}"/>
              </a:ext>
            </a:extLst>
          </p:cNvPr>
          <p:cNvSpPr txBox="1"/>
          <p:nvPr/>
        </p:nvSpPr>
        <p:spPr>
          <a:xfrm>
            <a:off x="4262751" y="3272443"/>
            <a:ext cx="2480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solidFill>
                  <a:srgbClr val="FF0000"/>
                </a:solidFill>
              </a:rPr>
              <a:t>点击打开</a:t>
            </a:r>
            <a:r>
              <a:rPr lang="en-US" altLang="zh-CN" dirty="0" err="1">
                <a:solidFill>
                  <a:srgbClr val="FF0000"/>
                </a:solidFill>
              </a:rPr>
              <a:t>Nhấp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err="1">
                <a:solidFill>
                  <a:srgbClr val="FF0000"/>
                </a:solidFill>
              </a:rPr>
              <a:t>vào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err="1">
                <a:solidFill>
                  <a:srgbClr val="FF0000"/>
                </a:solidFill>
              </a:rPr>
              <a:t>Mở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1160876" cy="519064"/>
          </a:xfrm>
        </p:spPr>
        <p:txBody>
          <a:bodyPr/>
          <a:lstStyle/>
          <a:p>
            <a:r>
              <a:rPr lang="en-US" altLang="zh-CN" dirty="0"/>
              <a:t> </a:t>
            </a:r>
            <a:r>
              <a:rPr lang="zh-CN" altLang="en-US" dirty="0"/>
              <a:t>中文</a:t>
            </a:r>
            <a:endParaRPr lang="zh-CN" altLang="en-US" sz="1800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9E9CB46-DB38-4F0D-B8BF-996FA9111C12}"/>
              </a:ext>
            </a:extLst>
          </p:cNvPr>
          <p:cNvSpPr txBox="1"/>
          <p:nvPr/>
        </p:nvSpPr>
        <p:spPr>
          <a:xfrm>
            <a:off x="1074378" y="834709"/>
            <a:ext cx="1080329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、在维修品出站页面选择收货人之后，再在产品条码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维修码栏位扫描已维修完成的不良品条码，以完成出站操作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 sau khi lựa chọn người nhận hàng trên trang ra khỏi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trạm</a:t>
            </a:r>
            <a:r>
              <a:rPr lang="vi-VN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 đó quét mã vạch hàng 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vi-VN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 </a:t>
            </a:r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 sửa chữa hoàn thành tại thanh mã vạch sản phẩm / mã sửa chữa để hoàn thành </a:t>
            </a:r>
            <a:r>
              <a:rPr lang="vi-VN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 </a:t>
            </a:r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xưởng
</a:t>
            </a:r>
            <a:endParaRPr lang="zh-CN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143183A0-E936-4B50-81F3-78A45458D6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692" y="2127371"/>
            <a:ext cx="9902616" cy="43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7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1925410" cy="519064"/>
          </a:xfrm>
        </p:spPr>
        <p:txBody>
          <a:bodyPr/>
          <a:lstStyle/>
          <a:p>
            <a:r>
              <a:rPr lang="en-US" altLang="zh-CN" dirty="0"/>
              <a:t> </a:t>
            </a:r>
            <a:r>
              <a:rPr lang="zh-CN" altLang="en-US" dirty="0"/>
              <a:t>注意事项：</a:t>
            </a:r>
            <a:endParaRPr lang="zh-CN" altLang="en-US" sz="1800" dirty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01214" y="89473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                  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46DFC58B-5C14-4BA0-9BE3-C06D6319A0F2}"/>
              </a:ext>
            </a:extLst>
          </p:cNvPr>
          <p:cNvSpPr txBox="1"/>
          <p:nvPr/>
        </p:nvSpPr>
        <p:spPr>
          <a:xfrm>
            <a:off x="966987" y="894735"/>
            <a:ext cx="9921143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、如不良品第一次进维修站维修后，未进行出站动作，再次送修时，系统会提示产品未出站，不能进行正常维修动作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 chẳng hạn như hàng 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vi-VN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 </a:t>
            </a:r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 tiên vào trạm bảo trì sau khi sửa chữa, không thực hiện hành động ra </a:t>
            </a:r>
            <a:r>
              <a:rPr lang="vi-VN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khỏi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trạm</a:t>
            </a:r>
            <a:r>
              <a:rPr lang="vi-VN" altLang="zh-CN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altLang="zh-CN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lần nữa khi sửa chữa, hệ thống sẽ nhắc nhở sản phẩm không ra khỏi trạm, không thể thực hiện hành động sửa chữa bình thường</a:t>
            </a:r>
            <a:r>
              <a:rPr lang="vi-V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
</a:t>
            </a:r>
            <a:endParaRPr lang="zh-CN" alt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23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338176" y="-9625"/>
            <a:ext cx="12824012" cy="6872798"/>
            <a:chOff x="-338176" y="-9625"/>
            <a:chExt cx="12824012" cy="6872798"/>
          </a:xfrm>
        </p:grpSpPr>
        <p:grpSp>
          <p:nvGrpSpPr>
            <p:cNvPr id="4" name="群組 3"/>
            <p:cNvGrpSpPr/>
            <p:nvPr/>
          </p:nvGrpSpPr>
          <p:grpSpPr>
            <a:xfrm>
              <a:off x="-338176" y="-9625"/>
              <a:ext cx="12721143" cy="6872798"/>
              <a:chOff x="-338176" y="-9625"/>
              <a:chExt cx="12721143" cy="6872798"/>
            </a:xfrm>
          </p:grpSpPr>
          <p:pic>
            <p:nvPicPr>
              <p:cNvPr id="75" name="图片 74">
                <a:extLst>
                  <a:ext uri="{FF2B5EF4-FFF2-40B4-BE49-F238E27FC236}">
                    <a16:creationId xmlns:a16="http://schemas.microsoft.com/office/drawing/2014/main" xmlns="" id="{71D11E22-60BD-42DD-9568-287F0BEC172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483" b="3483"/>
              <a:stretch/>
            </p:blipFill>
            <p:spPr>
              <a:xfrm>
                <a:off x="-338176" y="-9625"/>
                <a:ext cx="12721143" cy="6872798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" name="圖片 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7903" y="5575368"/>
                <a:ext cx="2956560" cy="645266"/>
              </a:xfrm>
              <a:prstGeom prst="rect">
                <a:avLst/>
              </a:prstGeom>
            </p:spPr>
          </p:pic>
        </p:grp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7788" y="269678"/>
              <a:ext cx="819150" cy="657225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72850" y="128292"/>
              <a:ext cx="1112986" cy="657225"/>
            </a:xfrm>
            <a:prstGeom prst="rect">
              <a:avLst/>
            </a:prstGeom>
          </p:spPr>
        </p:pic>
      </p:grp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17338" y="6356350"/>
            <a:ext cx="474662" cy="365125"/>
          </a:xfrm>
        </p:spPr>
        <p:txBody>
          <a:bodyPr/>
          <a:lstStyle/>
          <a:p>
            <a:pPr>
              <a:lnSpc>
                <a:spcPct val="120000"/>
              </a:lnSpc>
            </a:pPr>
            <a:fld id="{86CB4B4D-7CA3-9044-876B-883B54F8677D}" type="slidenum">
              <a:rPr lang="en-US" altLang="zh-CN" smtClean="0">
                <a:latin typeface="+mn-lt"/>
                <a:ea typeface="+mn-ea"/>
                <a:cs typeface="+mn-ea"/>
                <a:sym typeface="+mn-lt"/>
              </a:rPr>
              <a:pPr>
                <a:lnSpc>
                  <a:spcPct val="120000"/>
                </a:lnSpc>
              </a:pPr>
              <a:t>5</a:t>
            </a:fld>
            <a:endParaRPr lang="en-US" altLang="zh-CN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标题 1"/>
          <p:cNvSpPr txBox="1"/>
          <p:nvPr/>
        </p:nvSpPr>
        <p:spPr>
          <a:xfrm>
            <a:off x="1984471" y="129603"/>
            <a:ext cx="11160000" cy="6445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None/>
              <a:defRPr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标题 1"/>
          <p:cNvSpPr txBox="1"/>
          <p:nvPr/>
        </p:nvSpPr>
        <p:spPr>
          <a:xfrm>
            <a:off x="347788" y="42182"/>
            <a:ext cx="751034" cy="51026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endParaRPr lang="zh-CN" altLang="en-US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17"/>
          <p:cNvSpPr txBox="1"/>
          <p:nvPr/>
        </p:nvSpPr>
        <p:spPr>
          <a:xfrm>
            <a:off x="267903" y="2771198"/>
            <a:ext cx="5508159" cy="197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6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感谢观看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  <a:p>
            <a:pPr algn="ctr">
              <a:lnSpc>
                <a:spcPct val="120000"/>
              </a:lnSpc>
            </a:pPr>
            <a:r>
              <a:rPr lang="vi-VN" altLang="zh-CN" sz="3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lt"/>
              </a:rPr>
              <a:t>Cảm ơn bạn đã xem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752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0563C1"/>
      </a:dk2>
      <a:lt2>
        <a:srgbClr val="E7E6E6"/>
      </a:lt2>
      <a:accent1>
        <a:srgbClr val="8CC066"/>
      </a:accent1>
      <a:accent2>
        <a:srgbClr val="66BFBC"/>
      </a:accent2>
      <a:accent3>
        <a:srgbClr val="FC6E5B"/>
      </a:accent3>
      <a:accent4>
        <a:srgbClr val="FBC75D"/>
      </a:accent4>
      <a:accent5>
        <a:srgbClr val="6080A6"/>
      </a:accent5>
      <a:accent6>
        <a:srgbClr val="A5A5A5"/>
      </a:accent6>
      <a:hlink>
        <a:srgbClr val="0563C1"/>
      </a:hlink>
      <a:folHlink>
        <a:srgbClr val="954F72"/>
      </a:folHlink>
    </a:clrScheme>
    <a:fontScheme name="自定义 2">
      <a:majorFont>
        <a:latin typeface="Arial Unicode MS"/>
        <a:ea typeface="微软雅黑"/>
        <a:cs typeface=""/>
      </a:majorFont>
      <a:minorFont>
        <a:latin typeface="Arial Unicode MS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2665</TotalTime>
  <Words>362</Words>
  <Application>Microsoft Office PowerPoint</Application>
  <PresentationFormat>Widescreen</PresentationFormat>
  <Paragraphs>22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 Unicode MS</vt:lpstr>
      <vt:lpstr>微软雅黑</vt:lpstr>
      <vt:lpstr>微软雅黑 Light</vt:lpstr>
      <vt:lpstr>Arial</vt:lpstr>
      <vt:lpstr>Arial Black</vt:lpstr>
      <vt:lpstr>Calibri</vt:lpstr>
      <vt:lpstr>Microsoft Sans Serif</vt:lpstr>
      <vt:lpstr>Times New Roman</vt:lpstr>
      <vt:lpstr>第一PPT，www.1ppt.com</vt:lpstr>
      <vt:lpstr>PowerPoint Presentation</vt:lpstr>
      <vt:lpstr> 中文</vt:lpstr>
      <vt:lpstr> 中文</vt:lpstr>
      <vt:lpstr> 注意事项：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李军炬编制解决方案</dc:title>
  <dc:creator>JunJu Li</dc:creator>
  <cp:lastModifiedBy>Admini</cp:lastModifiedBy>
  <cp:revision>1959</cp:revision>
  <cp:lastPrinted>2019-01-09T10:27:00Z</cp:lastPrinted>
  <dcterms:created xsi:type="dcterms:W3CDTF">2015-08-05T05:45:00Z</dcterms:created>
  <dcterms:modified xsi:type="dcterms:W3CDTF">2022-10-24T09:12:17Z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CECBD278A7A346BF87C8D93F7A5390A0</vt:lpwstr>
  </property>
</Properties>
</file>