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handoutMasterIdLst>
    <p:handoutMasterId r:id="rId9"/>
  </p:handoutMasterIdLst>
  <p:sldIdLst>
    <p:sldId id="310" r:id="rId2"/>
    <p:sldId id="1575" r:id="rId3"/>
    <p:sldId id="1577" r:id="rId4"/>
    <p:sldId id="1578" r:id="rId5"/>
    <p:sldId id="1576" r:id="rId6"/>
    <p:sldId id="372" r:id="rId7"/>
  </p:sldIdLst>
  <p:sldSz cx="12192000" cy="6858000"/>
  <p:notesSz cx="6797675" cy="992822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3825">
          <p15:clr>
            <a:srgbClr val="A4A3A4"/>
          </p15:clr>
        </p15:guide>
      </p15:sldGuideLst>
    </p:ext>
    <p:ext uri="{2D200454-40CA-4A62-9FC3-DE9A4176ACB9}">
      <p15:notesGuideLst xmlns:p15="http://schemas.microsoft.com/office/powerpoint/2012/main">
        <p15:guide id="1" orient="horz" pos="3126">
          <p15:clr>
            <a:srgbClr val="A4A3A4"/>
          </p15:clr>
        </p15:guide>
        <p15:guide id="2" pos="213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DBDB"/>
    <a:srgbClr val="FFFFFF"/>
    <a:srgbClr val="4672C4"/>
    <a:srgbClr val="005BAC"/>
    <a:srgbClr val="044A91"/>
    <a:srgbClr val="3665B8"/>
    <a:srgbClr val="202D37"/>
    <a:srgbClr val="919191"/>
    <a:srgbClr val="00FF00"/>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994" autoAdjust="0"/>
  </p:normalViewPr>
  <p:slideViewPr>
    <p:cSldViewPr snapToGrid="0">
      <p:cViewPr varScale="1">
        <p:scale>
          <a:sx n="100" d="100"/>
          <a:sy n="100" d="100"/>
        </p:scale>
        <p:origin x="96" y="342"/>
      </p:cViewPr>
      <p:guideLst>
        <p:guide orient="horz" pos="2159"/>
        <p:guide pos="3825"/>
      </p:guideLst>
    </p:cSldViewPr>
  </p:slideViewPr>
  <p:outlineViewPr>
    <p:cViewPr>
      <p:scale>
        <a:sx n="33" d="100"/>
        <a:sy n="33" d="100"/>
      </p:scale>
      <p:origin x="0" y="-1584"/>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55" d="100"/>
          <a:sy n="55" d="100"/>
        </p:scale>
        <p:origin x="2880" y="84"/>
      </p:cViewPr>
      <p:guideLst>
        <p:guide orient="horz" pos="3126"/>
        <p:guide pos="213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zh-CN" altLang="en-US" dirty="0">
              <a:ea typeface="微软雅黑 Light" panose="020B0502040204020203" pitchFamily="34" charset="-122"/>
            </a:endParaRPr>
          </a:p>
        </p:txBody>
      </p:sp>
      <p:sp>
        <p:nvSpPr>
          <p:cNvPr id="3" name="日期占位符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7506D753-6441-49B3-917F-720C6368FCAF}" type="datetimeFigureOut">
              <a:rPr lang="zh-CN" altLang="en-US" smtClean="0">
                <a:ea typeface="微软雅黑 Light" panose="020B0502040204020203" pitchFamily="34" charset="-122"/>
              </a:rPr>
              <a:t>2022/10/22</a:t>
            </a:fld>
            <a:endParaRPr lang="zh-CN" altLang="en-US" dirty="0">
              <a:ea typeface="微软雅黑 Light" panose="020B0502040204020203" pitchFamily="34" charset="-122"/>
            </a:endParaRPr>
          </a:p>
        </p:txBody>
      </p:sp>
      <p:sp>
        <p:nvSpPr>
          <p:cNvPr id="4" name="页脚占位符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zh-CN" altLang="en-US" dirty="0">
              <a:ea typeface="微软雅黑 Light" panose="020B0502040204020203" pitchFamily="34" charset="-122"/>
            </a:endParaRPr>
          </a:p>
        </p:txBody>
      </p:sp>
      <p:sp>
        <p:nvSpPr>
          <p:cNvPr id="5" name="灯片编号占位符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6781DEBE-2C13-4CD4-A098-635DAEECC023}" type="slidenum">
              <a:rPr lang="zh-CN" altLang="en-US" smtClean="0">
                <a:ea typeface="微软雅黑 Light" panose="020B0502040204020203" pitchFamily="34" charset="-122"/>
              </a:rPr>
              <a:t>‹#›</a:t>
            </a:fld>
            <a:endParaRPr lang="zh-CN" altLang="en-US" dirty="0">
              <a:ea typeface="微软雅黑 Light" panose="020B0502040204020203" pitchFamily="3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ea typeface="微软雅黑 Light" panose="020B0502040204020203" pitchFamily="34" charset="-122"/>
              </a:defRPr>
            </a:lvl1pPr>
          </a:lstStyle>
          <a:p>
            <a:endParaRPr lang="zh-CN" altLang="en-US" dirty="0"/>
          </a:p>
        </p:txBody>
      </p:sp>
      <p:sp>
        <p:nvSpPr>
          <p:cNvPr id="3" name="日期占位符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ea typeface="微软雅黑 Light" panose="020B0502040204020203" pitchFamily="34" charset="-122"/>
              </a:defRPr>
            </a:lvl1pPr>
          </a:lstStyle>
          <a:p>
            <a:fld id="{E6895A8C-815D-475D-8190-C1571D793583}" type="datetimeFigureOut">
              <a:rPr lang="zh-CN" altLang="en-US" smtClean="0"/>
              <a:t>2022/10/22</a:t>
            </a:fld>
            <a:endParaRPr lang="zh-CN" altLang="en-US" dirty="0"/>
          </a:p>
        </p:txBody>
      </p:sp>
      <p:sp>
        <p:nvSpPr>
          <p:cNvPr id="4" name="幻灯片图像占位符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ea typeface="微软雅黑 Light" panose="020B0502040204020203" pitchFamily="34" charset="-122"/>
              </a:defRPr>
            </a:lvl1pPr>
          </a:lstStyle>
          <a:p>
            <a:endParaRPr lang="zh-CN" altLang="en-US" dirty="0"/>
          </a:p>
        </p:txBody>
      </p:sp>
      <p:sp>
        <p:nvSpPr>
          <p:cNvPr id="7" name="灯片编号占位符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ea typeface="微软雅黑 Light" panose="020B0502040204020203" pitchFamily="34" charset="-122"/>
              </a:defRPr>
            </a:lvl1pPr>
          </a:lstStyle>
          <a:p>
            <a:fld id="{E36071EB-4DA8-49B8-8B4E-7B0F1E5DFAB7}"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Light" panose="020B0502040204020203" pitchFamily="34" charset="-122"/>
        <a:cs typeface="+mn-cs"/>
      </a:defRPr>
    </a:lvl1pPr>
    <a:lvl2pPr marL="457200" algn="l" defTabSz="914400" rtl="0" eaLnBrk="1" latinLnBrk="0" hangingPunct="1">
      <a:defRPr sz="1200" kern="1200">
        <a:solidFill>
          <a:schemeClr val="tx1"/>
        </a:solidFill>
        <a:latin typeface="+mn-lt"/>
        <a:ea typeface="微软雅黑 Light" panose="020B0502040204020203" pitchFamily="34" charset="-122"/>
        <a:cs typeface="+mn-cs"/>
      </a:defRPr>
    </a:lvl2pPr>
    <a:lvl3pPr marL="914400" algn="l" defTabSz="914400" rtl="0" eaLnBrk="1" latinLnBrk="0" hangingPunct="1">
      <a:defRPr sz="1200" kern="1200">
        <a:solidFill>
          <a:schemeClr val="tx1"/>
        </a:solidFill>
        <a:latin typeface="+mn-lt"/>
        <a:ea typeface="微软雅黑 Light" panose="020B0502040204020203" pitchFamily="34" charset="-122"/>
        <a:cs typeface="+mn-cs"/>
      </a:defRPr>
    </a:lvl3pPr>
    <a:lvl4pPr marL="1371600" algn="l" defTabSz="914400" rtl="0" eaLnBrk="1" latinLnBrk="0" hangingPunct="1">
      <a:defRPr sz="1200" kern="1200">
        <a:solidFill>
          <a:schemeClr val="tx1"/>
        </a:solidFill>
        <a:latin typeface="+mn-lt"/>
        <a:ea typeface="微软雅黑 Light" panose="020B0502040204020203" pitchFamily="34" charset="-122"/>
        <a:cs typeface="+mn-cs"/>
      </a:defRPr>
    </a:lvl4pPr>
    <a:lvl5pPr marL="1828800" algn="l" defTabSz="914400" rtl="0" eaLnBrk="1" latinLnBrk="0" hangingPunct="1">
      <a:defRPr sz="1200" kern="1200">
        <a:solidFill>
          <a:schemeClr val="tx1"/>
        </a:solidFill>
        <a:latin typeface="+mn-lt"/>
        <a:ea typeface="微软雅黑 Light" panose="020B0502040204020203"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t>6</a:t>
            </a:fld>
            <a:endParaRPr lang="zh-CN" altLang="en-US"/>
          </a:p>
        </p:txBody>
      </p:sp>
    </p:spTree>
    <p:extLst>
      <p:ext uri="{BB962C8B-B14F-4D97-AF65-F5344CB8AC3E}">
        <p14:creationId xmlns:p14="http://schemas.microsoft.com/office/powerpoint/2010/main" val="3423603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_제목 슬라이드">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0" y="1371600"/>
            <a:ext cx="12192000" cy="1447800"/>
          </a:xfrm>
          <a:solidFill>
            <a:srgbClr val="00B0F0"/>
          </a:solidFill>
          <a:effectLst/>
        </p:spPr>
        <p:txBody>
          <a:bodyPr anchor="ctr"/>
          <a:lstStyle>
            <a:lvl1pPr algn="ctr">
              <a:defRPr sz="4500" b="1">
                <a:solidFill>
                  <a:schemeClr val="bg1"/>
                </a:solidFill>
                <a:effectLst/>
                <a:latin typeface="微软雅黑 Light" panose="020B0502040204020203" pitchFamily="34" charset="-122"/>
                <a:ea typeface="微软雅黑 Light" panose="020B0502040204020203" pitchFamily="34" charset="-122"/>
                <a:cs typeface="Microsoft Sans Serif" panose="020B0604020202020204" pitchFamily="34" charset="0"/>
              </a:defRPr>
            </a:lvl1pPr>
          </a:lstStyle>
          <a:p>
            <a:endParaRPr lang="en-US" altLang="ko-KR" dirty="0"/>
          </a:p>
        </p:txBody>
      </p:sp>
      <p:pic>
        <p:nvPicPr>
          <p:cNvPr id="3" name="图片 2">
            <a:extLst>
              <a:ext uri="{FF2B5EF4-FFF2-40B4-BE49-F238E27FC236}">
                <a16:creationId xmlns:a16="http://schemas.microsoft.com/office/drawing/2014/main" id="{DC57C9A3-66CC-4FF7-A9EC-D0805087F3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22765" y="62345"/>
            <a:ext cx="1494420" cy="58604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2_仅标题">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5_仅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extLst>
      <p:ext uri="{BB962C8B-B14F-4D97-AF65-F5344CB8AC3E}">
        <p14:creationId xmlns:p14="http://schemas.microsoft.com/office/powerpoint/2010/main" val="1395511864"/>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3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4800600" cy="519064"/>
          </a:xfrm>
          <a:prstGeom prst="rect">
            <a:avLst/>
          </a:prstGeom>
        </p:spPr>
        <p:txBody>
          <a:bodyPr anchor="ctr" anchorCtr="0"/>
          <a:lstStyle>
            <a:lvl1pPr>
              <a:defRPr sz="2800">
                <a:solidFill>
                  <a:schemeClr val="tx1">
                    <a:lumMod val="50000"/>
                    <a:lumOff val="50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3" name="矩形 12"/>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4" name="矩形 13"/>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4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21164"/>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grpSp>
      <p:sp>
        <p:nvSpPr>
          <p:cNvPr id="11" name="矩形 10"/>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710591"/>
          </a:xfrm>
          <a:prstGeom prst="rect">
            <a:avLst/>
          </a:prstGeom>
        </p:spPr>
      </p:pic>
    </p:spTree>
    <p:extLst>
      <p:ext uri="{BB962C8B-B14F-4D97-AF65-F5344CB8AC3E}">
        <p14:creationId xmlns:p14="http://schemas.microsoft.com/office/powerpoint/2010/main" val="2420314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6" r:id="rId1"/>
    <p:sldLayoutId id="2147483651" r:id="rId2"/>
    <p:sldLayoutId id="2147483657" r:id="rId3"/>
    <p:sldLayoutId id="2147483652" r:id="rId4"/>
    <p:sldLayoutId id="2147483653" r:id="rId5"/>
    <p:sldLayoutId id="2147483654" r:id="rId6"/>
    <p:sldLayoutId id="2147483655" r:id="rId7"/>
    <p:sldLayoutId id="2147483658" r:id="rId8"/>
  </p:sldLayoutIdLst>
  <mc:AlternateContent xmlns:mc="http://schemas.openxmlformats.org/markup-compatibility/2006" xmlns:p14="http://schemas.microsoft.com/office/powerpoint/2010/main">
    <mc:Choice Requires="p14">
      <p:transition spd="slow" p14:dur="16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75371" y="2228671"/>
            <a:ext cx="9805647" cy="1200329"/>
          </a:xfrm>
          <a:prstGeom prst="rect">
            <a:avLst/>
          </a:prstGeom>
          <a:noFill/>
        </p:spPr>
        <p:txBody>
          <a:bodyPr wrap="square" rtlCol="0">
            <a:spAutoFit/>
          </a:bodyPr>
          <a:lstStyle/>
          <a:p>
            <a:pPr algn="ctr"/>
            <a:r>
              <a:rPr lang="zh-CN" altLang="en-US" sz="7200" dirty="0">
                <a:latin typeface="+mj-lt"/>
              </a:rPr>
              <a:t>维修工作台</a:t>
            </a:r>
            <a:endParaRPr lang="zh-CN" altLang="en-US" sz="3600" dirty="0">
              <a:latin typeface="+mj-lt"/>
            </a:endParaRPr>
          </a:p>
        </p:txBody>
      </p:sp>
      <p:sp>
        <p:nvSpPr>
          <p:cNvPr id="3" name="文本框 2">
            <a:extLst>
              <a:ext uri="{FF2B5EF4-FFF2-40B4-BE49-F238E27FC236}">
                <a16:creationId xmlns:a16="http://schemas.microsoft.com/office/drawing/2014/main" id="{FBE666DC-30ED-4983-AD23-2F705808ECA0}"/>
              </a:ext>
            </a:extLst>
          </p:cNvPr>
          <p:cNvSpPr txBox="1"/>
          <p:nvPr/>
        </p:nvSpPr>
        <p:spPr>
          <a:xfrm>
            <a:off x="4725527" y="4870094"/>
            <a:ext cx="2339102" cy="523220"/>
          </a:xfrm>
          <a:prstGeom prst="rect">
            <a:avLst/>
          </a:prstGeom>
          <a:noFill/>
        </p:spPr>
        <p:txBody>
          <a:bodyPr wrap="none" rtlCol="0">
            <a:spAutoFit/>
          </a:bodyPr>
          <a:lstStyle/>
          <a:p>
            <a:r>
              <a:rPr lang="zh-CN" altLang="en-US" sz="2800" dirty="0">
                <a:latin typeface="+mj-lt"/>
              </a:rPr>
              <a:t>编写：李军炬</a:t>
            </a:r>
          </a:p>
        </p:txBody>
      </p:sp>
      <p:sp>
        <p:nvSpPr>
          <p:cNvPr id="4" name="文本框 3">
            <a:extLst>
              <a:ext uri="{FF2B5EF4-FFF2-40B4-BE49-F238E27FC236}">
                <a16:creationId xmlns:a16="http://schemas.microsoft.com/office/drawing/2014/main" id="{22A70793-5391-4D12-B44E-534BCC8AE00C}"/>
              </a:ext>
            </a:extLst>
          </p:cNvPr>
          <p:cNvSpPr txBox="1"/>
          <p:nvPr/>
        </p:nvSpPr>
        <p:spPr>
          <a:xfrm>
            <a:off x="4725527" y="5626501"/>
            <a:ext cx="3105337" cy="523220"/>
          </a:xfrm>
          <a:prstGeom prst="rect">
            <a:avLst/>
          </a:prstGeom>
          <a:noFill/>
        </p:spPr>
        <p:txBody>
          <a:bodyPr wrap="none" rtlCol="0">
            <a:spAutoFit/>
          </a:bodyPr>
          <a:lstStyle/>
          <a:p>
            <a:r>
              <a:rPr lang="zh-CN" altLang="en-US" sz="2800" dirty="0">
                <a:latin typeface="+mj-lt"/>
              </a:rPr>
              <a:t>日期：</a:t>
            </a:r>
            <a:r>
              <a:rPr lang="en-US" altLang="zh-CN" sz="2800" dirty="0">
                <a:latin typeface="+mj-lt"/>
              </a:rPr>
              <a:t>2022-10-22</a:t>
            </a:r>
            <a:endParaRPr lang="zh-CN" altLang="en-US" sz="2800" dirty="0">
              <a:latin typeface="+mj-lt"/>
            </a:endParaRPr>
          </a:p>
        </p:txBody>
      </p:sp>
      <p:sp>
        <p:nvSpPr>
          <p:cNvPr id="6" name="矩形 5">
            <a:extLst>
              <a:ext uri="{FF2B5EF4-FFF2-40B4-BE49-F238E27FC236}">
                <a16:creationId xmlns:a16="http://schemas.microsoft.com/office/drawing/2014/main" id="{E7D4E058-A9D1-4BBC-9940-949990C2BB3B}"/>
              </a:ext>
            </a:extLst>
          </p:cNvPr>
          <p:cNvSpPr/>
          <p:nvPr/>
        </p:nvSpPr>
        <p:spPr>
          <a:xfrm>
            <a:off x="4191562" y="3509734"/>
            <a:ext cx="4173264" cy="523220"/>
          </a:xfrm>
          <a:prstGeom prst="rect">
            <a:avLst/>
          </a:prstGeom>
        </p:spPr>
        <p:txBody>
          <a:bodyPr wrap="square">
            <a:spAutoFit/>
          </a:bodyPr>
          <a:lstStyle/>
          <a:p>
            <a:r>
              <a:rPr lang="zh-CN" altLang="en-US" sz="2800" dirty="0">
                <a:solidFill>
                  <a:srgbClr val="FF0000"/>
                </a:solidFill>
              </a:rPr>
              <a:t>Bàn làm việc sửa chữa</a:t>
            </a:r>
          </a:p>
        </p:txBody>
      </p:sp>
    </p:spTree>
  </p:cSld>
  <p:clrMapOvr>
    <a:masterClrMapping/>
  </p:clrMapOvr>
  <mc:AlternateContent xmlns:mc="http://schemas.openxmlformats.org/markup-compatibility/2006" xmlns:p14="http://schemas.microsoft.com/office/powerpoint/2010/main">
    <mc:Choice Requires="p14">
      <p:transition p14:dur="10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id="{09E9CB46-DB38-4F0D-B8BF-996FA9111C12}"/>
              </a:ext>
            </a:extLst>
          </p:cNvPr>
          <p:cNvSpPr txBox="1"/>
          <p:nvPr/>
        </p:nvSpPr>
        <p:spPr>
          <a:xfrm>
            <a:off x="1074378" y="834709"/>
            <a:ext cx="6276077" cy="800219"/>
          </a:xfrm>
          <a:prstGeom prst="rect">
            <a:avLst/>
          </a:prstGeom>
          <a:noFill/>
        </p:spPr>
        <p:txBody>
          <a:bodyPr wrap="none" rtlCol="0">
            <a:spAutoFit/>
          </a:bodyPr>
          <a:lstStyle/>
          <a:p>
            <a:r>
              <a:rPr lang="en-US" altLang="zh-CN" dirty="0"/>
              <a:t>1</a:t>
            </a:r>
            <a:r>
              <a:rPr lang="zh-CN" altLang="en-US" dirty="0"/>
              <a:t>、选择主菜单功能区的“维修中心”功能</a:t>
            </a:r>
            <a:endParaRPr lang="en-US" altLang="zh-CN" dirty="0"/>
          </a:p>
          <a:p>
            <a:r>
              <a:rPr lang="en-US" altLang="zh-CN" sz="1400" dirty="0">
                <a:solidFill>
                  <a:srgbClr val="FF0000"/>
                </a:solidFill>
              </a:rPr>
              <a:t>1, </a:t>
            </a:r>
            <a:r>
              <a:rPr lang="en-US" altLang="zh-CN" sz="1400" dirty="0" err="1">
                <a:solidFill>
                  <a:srgbClr val="FF0000"/>
                </a:solidFill>
              </a:rPr>
              <a:t>chọn</a:t>
            </a:r>
            <a:r>
              <a:rPr lang="en-US" altLang="zh-CN" sz="1400" dirty="0">
                <a:solidFill>
                  <a:srgbClr val="FF0000"/>
                </a:solidFill>
              </a:rPr>
              <a:t> </a:t>
            </a:r>
            <a:r>
              <a:rPr lang="en-US" altLang="zh-CN" sz="1400" dirty="0" err="1">
                <a:solidFill>
                  <a:srgbClr val="FF0000"/>
                </a:solidFill>
              </a:rPr>
              <a:t>chức</a:t>
            </a:r>
            <a:r>
              <a:rPr lang="en-US" altLang="zh-CN" sz="1400" dirty="0">
                <a:solidFill>
                  <a:srgbClr val="FF0000"/>
                </a:solidFill>
              </a:rPr>
              <a:t> </a:t>
            </a:r>
            <a:r>
              <a:rPr lang="en-US" altLang="zh-CN" sz="1400" dirty="0" err="1">
                <a:solidFill>
                  <a:srgbClr val="FF0000"/>
                </a:solidFill>
              </a:rPr>
              <a:t>năng</a:t>
            </a:r>
            <a:r>
              <a:rPr lang="en-US" altLang="zh-CN" sz="1400" dirty="0">
                <a:solidFill>
                  <a:srgbClr val="FF0000"/>
                </a:solidFill>
              </a:rPr>
              <a:t> "</a:t>
            </a:r>
            <a:r>
              <a:rPr lang="en-US" altLang="zh-CN" sz="1400" dirty="0" err="1">
                <a:solidFill>
                  <a:srgbClr val="FF0000"/>
                </a:solidFill>
              </a:rPr>
              <a:t>trung</a:t>
            </a:r>
            <a:r>
              <a:rPr lang="en-US" altLang="zh-CN" sz="1400" dirty="0">
                <a:solidFill>
                  <a:srgbClr val="FF0000"/>
                </a:solidFill>
              </a:rPr>
              <a:t> </a:t>
            </a:r>
            <a:r>
              <a:rPr lang="en-US" altLang="zh-CN" sz="1400" dirty="0" err="1">
                <a:solidFill>
                  <a:srgbClr val="FF0000"/>
                </a:solidFill>
              </a:rPr>
              <a:t>tâm</a:t>
            </a:r>
            <a:r>
              <a:rPr lang="en-US" altLang="zh-CN" sz="1400" dirty="0">
                <a:solidFill>
                  <a:srgbClr val="FF0000"/>
                </a:solidFill>
              </a:rPr>
              <a:t> </a:t>
            </a:r>
            <a:r>
              <a:rPr lang="en-US" altLang="zh-CN" sz="1400" dirty="0" err="1">
                <a:solidFill>
                  <a:srgbClr val="FF0000"/>
                </a:solidFill>
              </a:rPr>
              <a:t>sửa</a:t>
            </a:r>
            <a:r>
              <a:rPr lang="en-US" altLang="zh-CN" sz="1400" dirty="0">
                <a:solidFill>
                  <a:srgbClr val="FF0000"/>
                </a:solidFill>
              </a:rPr>
              <a:t> </a:t>
            </a:r>
            <a:r>
              <a:rPr lang="en-US" altLang="zh-CN" sz="1400" dirty="0" err="1">
                <a:solidFill>
                  <a:srgbClr val="FF0000"/>
                </a:solidFill>
              </a:rPr>
              <a:t>chữa</a:t>
            </a:r>
            <a:r>
              <a:rPr lang="en-US" altLang="zh-CN" sz="1400" dirty="0">
                <a:solidFill>
                  <a:srgbClr val="FF0000"/>
                </a:solidFill>
              </a:rPr>
              <a:t>" </a:t>
            </a:r>
            <a:r>
              <a:rPr lang="en-US" altLang="zh-CN" sz="1400" dirty="0" err="1">
                <a:solidFill>
                  <a:srgbClr val="FF0000"/>
                </a:solidFill>
              </a:rPr>
              <a:t>của</a:t>
            </a:r>
            <a:r>
              <a:rPr lang="en-US" altLang="zh-CN" sz="1400" dirty="0">
                <a:solidFill>
                  <a:srgbClr val="FF0000"/>
                </a:solidFill>
              </a:rPr>
              <a:t> </a:t>
            </a:r>
            <a:r>
              <a:rPr lang="en-US" altLang="zh-CN" sz="1400" dirty="0" err="1">
                <a:solidFill>
                  <a:srgbClr val="FF0000"/>
                </a:solidFill>
              </a:rPr>
              <a:t>khu</a:t>
            </a:r>
            <a:r>
              <a:rPr lang="en-US" altLang="zh-CN" sz="1400" dirty="0">
                <a:solidFill>
                  <a:srgbClr val="FF0000"/>
                </a:solidFill>
              </a:rPr>
              <a:t> </a:t>
            </a:r>
            <a:r>
              <a:rPr lang="en-US" altLang="zh-CN" sz="1400" dirty="0" err="1">
                <a:solidFill>
                  <a:srgbClr val="FF0000"/>
                </a:solidFill>
              </a:rPr>
              <a:t>vực</a:t>
            </a:r>
            <a:r>
              <a:rPr lang="en-US" altLang="zh-CN" sz="1400" dirty="0">
                <a:solidFill>
                  <a:srgbClr val="FF0000"/>
                </a:solidFill>
              </a:rPr>
              <a:t> </a:t>
            </a:r>
            <a:r>
              <a:rPr lang="en-US" altLang="zh-CN" sz="1400" dirty="0" err="1">
                <a:solidFill>
                  <a:srgbClr val="FF0000"/>
                </a:solidFill>
              </a:rPr>
              <a:t>chức</a:t>
            </a:r>
            <a:r>
              <a:rPr lang="en-US" altLang="zh-CN" sz="1400" dirty="0">
                <a:solidFill>
                  <a:srgbClr val="FF0000"/>
                </a:solidFill>
              </a:rPr>
              <a:t> </a:t>
            </a:r>
            <a:r>
              <a:rPr lang="en-US" altLang="zh-CN" sz="1400" dirty="0" err="1">
                <a:solidFill>
                  <a:srgbClr val="FF0000"/>
                </a:solidFill>
              </a:rPr>
              <a:t>năng</a:t>
            </a:r>
            <a:r>
              <a:rPr lang="en-US" altLang="zh-CN" sz="1400" dirty="0">
                <a:solidFill>
                  <a:srgbClr val="FF0000"/>
                </a:solidFill>
              </a:rPr>
              <a:t> menu </a:t>
            </a:r>
            <a:r>
              <a:rPr lang="en-US" altLang="zh-CN" sz="1400" dirty="0" err="1">
                <a:solidFill>
                  <a:srgbClr val="FF0000"/>
                </a:solidFill>
              </a:rPr>
              <a:t>chính</a:t>
            </a:r>
            <a:r>
              <a:rPr lang="en-US" altLang="zh-CN" sz="1400" dirty="0">
                <a:solidFill>
                  <a:srgbClr val="FF0000"/>
                </a:solidFill>
              </a:rPr>
              <a:t>
</a:t>
            </a:r>
            <a:endParaRPr lang="zh-CN" altLang="en-US" sz="1400" dirty="0">
              <a:solidFill>
                <a:srgbClr val="FF0000"/>
              </a:solidFill>
            </a:endParaRPr>
          </a:p>
        </p:txBody>
      </p:sp>
      <p:sp>
        <p:nvSpPr>
          <p:cNvPr id="11" name="文本框 10">
            <a:extLst>
              <a:ext uri="{FF2B5EF4-FFF2-40B4-BE49-F238E27FC236}">
                <a16:creationId xmlns:a16="http://schemas.microsoft.com/office/drawing/2014/main" id="{E5D6025B-CB9A-4C85-B451-97879313BB97}"/>
              </a:ext>
            </a:extLst>
          </p:cNvPr>
          <p:cNvSpPr txBox="1"/>
          <p:nvPr/>
        </p:nvSpPr>
        <p:spPr>
          <a:xfrm>
            <a:off x="1074378" y="2521624"/>
            <a:ext cx="9187130" cy="800219"/>
          </a:xfrm>
          <a:prstGeom prst="rect">
            <a:avLst/>
          </a:prstGeom>
          <a:noFill/>
        </p:spPr>
        <p:txBody>
          <a:bodyPr wrap="none" rtlCol="0">
            <a:spAutoFit/>
          </a:bodyPr>
          <a:lstStyle/>
          <a:p>
            <a:r>
              <a:rPr lang="en-US" altLang="zh-CN" dirty="0"/>
              <a:t>2</a:t>
            </a:r>
            <a:r>
              <a:rPr lang="zh-CN" altLang="en-US" dirty="0"/>
              <a:t>、点击子菜单功能区中的“工作台”功能，操作不良产品进站</a:t>
            </a:r>
            <a:endParaRPr lang="en-US" altLang="zh-CN" dirty="0"/>
          </a:p>
          <a:p>
            <a:r>
              <a:rPr lang="en-US" altLang="zh-CN" sz="1400" dirty="0">
                <a:solidFill>
                  <a:srgbClr val="FF0000"/>
                </a:solidFill>
              </a:rPr>
              <a:t>2, </a:t>
            </a:r>
            <a:r>
              <a:rPr lang="en-US" altLang="zh-CN" sz="1400" dirty="0" err="1">
                <a:solidFill>
                  <a:srgbClr val="FF0000"/>
                </a:solidFill>
              </a:rPr>
              <a:t>nhấp</a:t>
            </a:r>
            <a:r>
              <a:rPr lang="en-US" altLang="zh-CN" sz="1400" dirty="0">
                <a:solidFill>
                  <a:srgbClr val="FF0000"/>
                </a:solidFill>
              </a:rPr>
              <a:t> </a:t>
            </a:r>
            <a:r>
              <a:rPr lang="en-US" altLang="zh-CN" sz="1400" dirty="0" err="1">
                <a:solidFill>
                  <a:srgbClr val="FF0000"/>
                </a:solidFill>
              </a:rPr>
              <a:t>vào</a:t>
            </a:r>
            <a:r>
              <a:rPr lang="en-US" altLang="zh-CN" sz="1400" dirty="0">
                <a:solidFill>
                  <a:srgbClr val="FF0000"/>
                </a:solidFill>
              </a:rPr>
              <a:t> </a:t>
            </a:r>
            <a:r>
              <a:rPr lang="en-US" altLang="zh-CN" sz="1400" dirty="0" err="1">
                <a:solidFill>
                  <a:srgbClr val="FF0000"/>
                </a:solidFill>
              </a:rPr>
              <a:t>chức</a:t>
            </a:r>
            <a:r>
              <a:rPr lang="en-US" altLang="zh-CN" sz="1400" dirty="0">
                <a:solidFill>
                  <a:srgbClr val="FF0000"/>
                </a:solidFill>
              </a:rPr>
              <a:t> </a:t>
            </a:r>
            <a:r>
              <a:rPr lang="en-US" altLang="zh-CN" sz="1400" dirty="0" err="1">
                <a:solidFill>
                  <a:srgbClr val="FF0000"/>
                </a:solidFill>
              </a:rPr>
              <a:t>năng</a:t>
            </a:r>
            <a:r>
              <a:rPr lang="en-US" altLang="zh-CN" sz="1400" dirty="0">
                <a:solidFill>
                  <a:srgbClr val="FF0000"/>
                </a:solidFill>
              </a:rPr>
              <a:t> "</a:t>
            </a:r>
            <a:r>
              <a:rPr lang="en-US" altLang="zh-CN" sz="1400" dirty="0" err="1">
                <a:solidFill>
                  <a:srgbClr val="FF0000"/>
                </a:solidFill>
              </a:rPr>
              <a:t>bàn</a:t>
            </a:r>
            <a:r>
              <a:rPr lang="en-US" altLang="zh-CN" sz="1400" dirty="0">
                <a:solidFill>
                  <a:srgbClr val="FF0000"/>
                </a:solidFill>
              </a:rPr>
              <a:t> </a:t>
            </a:r>
            <a:r>
              <a:rPr lang="en-US" altLang="zh-CN" sz="1400" dirty="0" err="1">
                <a:solidFill>
                  <a:srgbClr val="FF0000"/>
                </a:solidFill>
              </a:rPr>
              <a:t>làm</a:t>
            </a:r>
            <a:r>
              <a:rPr lang="en-US" altLang="zh-CN" sz="1400" dirty="0">
                <a:solidFill>
                  <a:srgbClr val="FF0000"/>
                </a:solidFill>
              </a:rPr>
              <a:t> </a:t>
            </a:r>
            <a:r>
              <a:rPr lang="en-US" altLang="zh-CN" sz="1400" dirty="0" err="1">
                <a:solidFill>
                  <a:srgbClr val="FF0000"/>
                </a:solidFill>
              </a:rPr>
              <a:t>việc</a:t>
            </a:r>
            <a:r>
              <a:rPr lang="en-US" altLang="zh-CN" sz="1400" dirty="0">
                <a:solidFill>
                  <a:srgbClr val="FF0000"/>
                </a:solidFill>
              </a:rPr>
              <a:t>" </a:t>
            </a:r>
            <a:r>
              <a:rPr lang="en-US" altLang="zh-CN" sz="1400" dirty="0" err="1">
                <a:solidFill>
                  <a:srgbClr val="FF0000"/>
                </a:solidFill>
              </a:rPr>
              <a:t>trong</a:t>
            </a:r>
            <a:r>
              <a:rPr lang="en-US" altLang="zh-CN" sz="1400" dirty="0">
                <a:solidFill>
                  <a:srgbClr val="FF0000"/>
                </a:solidFill>
              </a:rPr>
              <a:t> </a:t>
            </a:r>
            <a:r>
              <a:rPr lang="en-US" altLang="zh-CN" sz="1400" dirty="0" err="1">
                <a:solidFill>
                  <a:srgbClr val="FF0000"/>
                </a:solidFill>
              </a:rPr>
              <a:t>khu</a:t>
            </a:r>
            <a:r>
              <a:rPr lang="en-US" altLang="zh-CN" sz="1400" dirty="0">
                <a:solidFill>
                  <a:srgbClr val="FF0000"/>
                </a:solidFill>
              </a:rPr>
              <a:t> </a:t>
            </a:r>
            <a:r>
              <a:rPr lang="en-US" altLang="zh-CN" sz="1400" dirty="0" err="1">
                <a:solidFill>
                  <a:srgbClr val="FF0000"/>
                </a:solidFill>
              </a:rPr>
              <a:t>vực</a:t>
            </a:r>
            <a:r>
              <a:rPr lang="en-US" altLang="zh-CN" sz="1400" dirty="0">
                <a:solidFill>
                  <a:srgbClr val="FF0000"/>
                </a:solidFill>
              </a:rPr>
              <a:t> </a:t>
            </a:r>
            <a:r>
              <a:rPr lang="en-US" altLang="zh-CN" sz="1400" dirty="0" err="1">
                <a:solidFill>
                  <a:srgbClr val="FF0000"/>
                </a:solidFill>
              </a:rPr>
              <a:t>chức</a:t>
            </a:r>
            <a:r>
              <a:rPr lang="en-US" altLang="zh-CN" sz="1400" dirty="0">
                <a:solidFill>
                  <a:srgbClr val="FF0000"/>
                </a:solidFill>
              </a:rPr>
              <a:t> </a:t>
            </a:r>
            <a:r>
              <a:rPr lang="en-US" altLang="zh-CN" sz="1400" dirty="0" err="1">
                <a:solidFill>
                  <a:srgbClr val="FF0000"/>
                </a:solidFill>
              </a:rPr>
              <a:t>năng</a:t>
            </a:r>
            <a:r>
              <a:rPr lang="en-US" altLang="zh-CN" sz="1400" dirty="0">
                <a:solidFill>
                  <a:srgbClr val="FF0000"/>
                </a:solidFill>
              </a:rPr>
              <a:t> menu con, </a:t>
            </a:r>
            <a:r>
              <a:rPr lang="en-US" altLang="zh-CN" sz="1400" dirty="0" err="1">
                <a:solidFill>
                  <a:srgbClr val="FF0000"/>
                </a:solidFill>
              </a:rPr>
              <a:t>hoạt</a:t>
            </a:r>
            <a:r>
              <a:rPr lang="en-US" altLang="zh-CN" sz="1400" dirty="0">
                <a:solidFill>
                  <a:srgbClr val="FF0000"/>
                </a:solidFill>
              </a:rPr>
              <a:t> </a:t>
            </a:r>
            <a:r>
              <a:rPr lang="en-US" altLang="zh-CN" sz="1400" dirty="0" err="1">
                <a:solidFill>
                  <a:srgbClr val="FF0000"/>
                </a:solidFill>
              </a:rPr>
              <a:t>động</a:t>
            </a:r>
            <a:r>
              <a:rPr lang="en-US" altLang="zh-CN" sz="1400" dirty="0">
                <a:solidFill>
                  <a:srgbClr val="FF0000"/>
                </a:solidFill>
              </a:rPr>
              <a:t> </a:t>
            </a:r>
            <a:r>
              <a:rPr lang="en-US" altLang="zh-CN" sz="1400" dirty="0" err="1">
                <a:solidFill>
                  <a:srgbClr val="FF0000"/>
                </a:solidFill>
              </a:rPr>
              <a:t>các</a:t>
            </a:r>
            <a:r>
              <a:rPr lang="en-US" altLang="zh-CN" sz="1400" dirty="0">
                <a:solidFill>
                  <a:srgbClr val="FF0000"/>
                </a:solidFill>
              </a:rPr>
              <a:t> </a:t>
            </a:r>
            <a:r>
              <a:rPr lang="en-US" altLang="zh-CN" sz="1400" dirty="0" err="1">
                <a:solidFill>
                  <a:srgbClr val="FF0000"/>
                </a:solidFill>
              </a:rPr>
              <a:t>sản</a:t>
            </a:r>
            <a:r>
              <a:rPr lang="en-US" altLang="zh-CN" sz="1400" dirty="0">
                <a:solidFill>
                  <a:srgbClr val="FF0000"/>
                </a:solidFill>
              </a:rPr>
              <a:t> </a:t>
            </a:r>
            <a:r>
              <a:rPr lang="en-US" altLang="zh-CN" sz="1400" dirty="0" err="1">
                <a:solidFill>
                  <a:srgbClr val="FF0000"/>
                </a:solidFill>
              </a:rPr>
              <a:t>phẩm</a:t>
            </a:r>
            <a:r>
              <a:rPr lang="en-US" altLang="zh-CN" sz="1400" dirty="0">
                <a:solidFill>
                  <a:srgbClr val="FF0000"/>
                </a:solidFill>
              </a:rPr>
              <a:t> </a:t>
            </a:r>
            <a:r>
              <a:rPr lang="en-US" altLang="zh-CN" sz="1400" dirty="0" err="1">
                <a:solidFill>
                  <a:srgbClr val="FF0000"/>
                </a:solidFill>
              </a:rPr>
              <a:t>xấu</a:t>
            </a:r>
            <a:r>
              <a:rPr lang="en-US" altLang="zh-CN" sz="1400" dirty="0">
                <a:solidFill>
                  <a:srgbClr val="FF0000"/>
                </a:solidFill>
              </a:rPr>
              <a:t> </a:t>
            </a:r>
            <a:r>
              <a:rPr lang="en-US" altLang="zh-CN" sz="1400" dirty="0" err="1">
                <a:solidFill>
                  <a:srgbClr val="FF0000"/>
                </a:solidFill>
              </a:rPr>
              <a:t>vào</a:t>
            </a:r>
            <a:r>
              <a:rPr lang="en-US" altLang="zh-CN" sz="1400" dirty="0">
                <a:solidFill>
                  <a:srgbClr val="FF0000"/>
                </a:solidFill>
              </a:rPr>
              <a:t> </a:t>
            </a:r>
            <a:r>
              <a:rPr lang="en-US" altLang="zh-CN" sz="1400" dirty="0" err="1">
                <a:solidFill>
                  <a:srgbClr val="FF0000"/>
                </a:solidFill>
              </a:rPr>
              <a:t>trạm</a:t>
            </a:r>
            <a:r>
              <a:rPr lang="en-US" altLang="zh-CN" sz="1400" dirty="0">
                <a:solidFill>
                  <a:srgbClr val="FF0000"/>
                </a:solidFill>
              </a:rPr>
              <a:t>
</a:t>
            </a:r>
          </a:p>
        </p:txBody>
      </p:sp>
      <p:pic>
        <p:nvPicPr>
          <p:cNvPr id="3" name="图片 2">
            <a:extLst>
              <a:ext uri="{FF2B5EF4-FFF2-40B4-BE49-F238E27FC236}">
                <a16:creationId xmlns:a16="http://schemas.microsoft.com/office/drawing/2014/main" id="{B6EAE733-28A5-4125-B2F9-9FA6DDF1A75E}"/>
              </a:ext>
            </a:extLst>
          </p:cNvPr>
          <p:cNvPicPr>
            <a:picLocks noChangeAspect="1"/>
          </p:cNvPicPr>
          <p:nvPr/>
        </p:nvPicPr>
        <p:blipFill>
          <a:blip r:embed="rId2"/>
          <a:stretch>
            <a:fillRect/>
          </a:stretch>
        </p:blipFill>
        <p:spPr>
          <a:xfrm>
            <a:off x="1204088" y="1419484"/>
            <a:ext cx="5675913" cy="655187"/>
          </a:xfrm>
          <a:prstGeom prst="rect">
            <a:avLst/>
          </a:prstGeom>
        </p:spPr>
      </p:pic>
      <p:pic>
        <p:nvPicPr>
          <p:cNvPr id="9" name="图片 8">
            <a:extLst>
              <a:ext uri="{FF2B5EF4-FFF2-40B4-BE49-F238E27FC236}">
                <a16:creationId xmlns:a16="http://schemas.microsoft.com/office/drawing/2014/main" id="{9719CDF4-F2E4-4E93-8F67-2DFBF943C5CE}"/>
              </a:ext>
            </a:extLst>
          </p:cNvPr>
          <p:cNvPicPr>
            <a:picLocks noChangeAspect="1"/>
          </p:cNvPicPr>
          <p:nvPr/>
        </p:nvPicPr>
        <p:blipFill>
          <a:blip r:embed="rId3"/>
          <a:stretch>
            <a:fillRect/>
          </a:stretch>
        </p:blipFill>
        <p:spPr>
          <a:xfrm>
            <a:off x="1204088" y="3259591"/>
            <a:ext cx="9915525" cy="2299414"/>
          </a:xfrm>
          <a:prstGeom prst="rect">
            <a:avLst/>
          </a:prstGeom>
        </p:spPr>
      </p:pic>
      <p:sp>
        <p:nvSpPr>
          <p:cNvPr id="6" name="箭头: 下 5">
            <a:extLst>
              <a:ext uri="{FF2B5EF4-FFF2-40B4-BE49-F238E27FC236}">
                <a16:creationId xmlns:a16="http://schemas.microsoft.com/office/drawing/2014/main" id="{3BA1C651-C655-47BC-8337-75F30A9FEC8A}"/>
              </a:ext>
            </a:extLst>
          </p:cNvPr>
          <p:cNvSpPr/>
          <p:nvPr/>
        </p:nvSpPr>
        <p:spPr>
          <a:xfrm rot="7565593">
            <a:off x="4032660" y="1693861"/>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下 14">
            <a:extLst>
              <a:ext uri="{FF2B5EF4-FFF2-40B4-BE49-F238E27FC236}">
                <a16:creationId xmlns:a16="http://schemas.microsoft.com/office/drawing/2014/main" id="{670BD6B0-5969-497F-BF46-321DD1B8FF6F}"/>
              </a:ext>
            </a:extLst>
          </p:cNvPr>
          <p:cNvSpPr/>
          <p:nvPr/>
        </p:nvSpPr>
        <p:spPr>
          <a:xfrm rot="2153569">
            <a:off x="7628181" y="3325658"/>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AFFC3AD4-A6FE-4917-9C09-D87D0828F98E}"/>
              </a:ext>
            </a:extLst>
          </p:cNvPr>
          <p:cNvSpPr txBox="1"/>
          <p:nvPr/>
        </p:nvSpPr>
        <p:spPr>
          <a:xfrm>
            <a:off x="4314825" y="1986248"/>
            <a:ext cx="2480166" cy="369332"/>
          </a:xfrm>
          <a:prstGeom prst="rect">
            <a:avLst/>
          </a:prstGeom>
          <a:noFill/>
        </p:spPr>
        <p:txBody>
          <a:bodyPr wrap="none" rtlCol="0">
            <a:spAutoFit/>
          </a:bodyPr>
          <a:lstStyle/>
          <a:p>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
        <p:nvSpPr>
          <p:cNvPr id="16" name="文本框 15">
            <a:extLst>
              <a:ext uri="{FF2B5EF4-FFF2-40B4-BE49-F238E27FC236}">
                <a16:creationId xmlns:a16="http://schemas.microsoft.com/office/drawing/2014/main" id="{4B1089A0-3FED-415B-B4F7-24F9140B2FCE}"/>
              </a:ext>
            </a:extLst>
          </p:cNvPr>
          <p:cNvSpPr txBox="1"/>
          <p:nvPr/>
        </p:nvSpPr>
        <p:spPr>
          <a:xfrm>
            <a:off x="7781342" y="3244334"/>
            <a:ext cx="2480166" cy="369332"/>
          </a:xfrm>
          <a:prstGeom prst="rect">
            <a:avLst/>
          </a:prstGeom>
          <a:noFill/>
        </p:spPr>
        <p:txBody>
          <a:bodyPr wrap="none" rtlCol="0">
            <a:spAutoFit/>
          </a:bodyPr>
          <a:lstStyle/>
          <a:p>
            <a:pPr algn="ctr"/>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id="{09E9CB46-DB38-4F0D-B8BF-996FA9111C12}"/>
              </a:ext>
            </a:extLst>
          </p:cNvPr>
          <p:cNvSpPr txBox="1"/>
          <p:nvPr/>
        </p:nvSpPr>
        <p:spPr>
          <a:xfrm>
            <a:off x="1074378" y="834709"/>
            <a:ext cx="10803297" cy="584775"/>
          </a:xfrm>
          <a:prstGeom prst="rect">
            <a:avLst/>
          </a:prstGeom>
          <a:noFill/>
        </p:spPr>
        <p:txBody>
          <a:bodyPr wrap="square" rtlCol="0">
            <a:spAutoFit/>
          </a:bodyPr>
          <a:lstStyle/>
          <a:p>
            <a:r>
              <a:rPr lang="en-US" altLang="zh-CN" dirty="0"/>
              <a:t>3</a:t>
            </a:r>
            <a:r>
              <a:rPr lang="zh-CN" altLang="en-US" dirty="0"/>
              <a:t>、在产品条码</a:t>
            </a:r>
            <a:r>
              <a:rPr lang="en-US" altLang="zh-CN" dirty="0"/>
              <a:t>/</a:t>
            </a:r>
            <a:r>
              <a:rPr lang="zh-CN" altLang="en-US" dirty="0"/>
              <a:t>维修码中输入产品条码或维修码，带出不良信息</a:t>
            </a:r>
            <a:endParaRPr lang="en-US" altLang="zh-CN" dirty="0"/>
          </a:p>
          <a:p>
            <a:r>
              <a:rPr lang="en-US" altLang="zh-CN" sz="1400" dirty="0">
                <a:solidFill>
                  <a:srgbClr val="FF0000"/>
                </a:solidFill>
              </a:rPr>
              <a:t>3, </a:t>
            </a:r>
            <a:r>
              <a:rPr lang="en-US" altLang="zh-CN" sz="1400" dirty="0" err="1">
                <a:solidFill>
                  <a:srgbClr val="FF0000"/>
                </a:solidFill>
              </a:rPr>
              <a:t>trong</a:t>
            </a:r>
            <a:r>
              <a:rPr lang="en-US" altLang="zh-CN" sz="1400" dirty="0">
                <a:solidFill>
                  <a:srgbClr val="FF0000"/>
                </a:solidFill>
              </a:rPr>
              <a:t> </a:t>
            </a:r>
            <a:r>
              <a:rPr lang="en-US" altLang="zh-CN" sz="1400" dirty="0" err="1">
                <a:solidFill>
                  <a:srgbClr val="FF0000"/>
                </a:solidFill>
              </a:rPr>
              <a:t>mã</a:t>
            </a:r>
            <a:r>
              <a:rPr lang="en-US" altLang="zh-CN" sz="1400" dirty="0">
                <a:solidFill>
                  <a:srgbClr val="FF0000"/>
                </a:solidFill>
              </a:rPr>
              <a:t> </a:t>
            </a:r>
            <a:r>
              <a:rPr lang="en-US" altLang="zh-CN" sz="1400" dirty="0" err="1">
                <a:solidFill>
                  <a:srgbClr val="FF0000"/>
                </a:solidFill>
              </a:rPr>
              <a:t>vạch</a:t>
            </a:r>
            <a:r>
              <a:rPr lang="en-US" altLang="zh-CN" sz="1400" dirty="0">
                <a:solidFill>
                  <a:srgbClr val="FF0000"/>
                </a:solidFill>
              </a:rPr>
              <a:t> </a:t>
            </a:r>
            <a:r>
              <a:rPr lang="en-US" altLang="zh-CN" sz="1400" dirty="0" err="1">
                <a:solidFill>
                  <a:srgbClr val="FF0000"/>
                </a:solidFill>
              </a:rPr>
              <a:t>sản</a:t>
            </a:r>
            <a:r>
              <a:rPr lang="en-US" altLang="zh-CN" sz="1400" dirty="0">
                <a:solidFill>
                  <a:srgbClr val="FF0000"/>
                </a:solidFill>
              </a:rPr>
              <a:t> </a:t>
            </a:r>
            <a:r>
              <a:rPr lang="en-US" altLang="zh-CN" sz="1400" dirty="0" err="1">
                <a:solidFill>
                  <a:srgbClr val="FF0000"/>
                </a:solidFill>
              </a:rPr>
              <a:t>phẩm</a:t>
            </a:r>
            <a:r>
              <a:rPr lang="en-US" altLang="zh-CN" sz="1400" dirty="0">
                <a:solidFill>
                  <a:srgbClr val="FF0000"/>
                </a:solidFill>
              </a:rPr>
              <a:t> / </a:t>
            </a:r>
            <a:r>
              <a:rPr lang="en-US" altLang="zh-CN" sz="1400" dirty="0" err="1">
                <a:solidFill>
                  <a:srgbClr val="FF0000"/>
                </a:solidFill>
              </a:rPr>
              <a:t>mã</a:t>
            </a:r>
            <a:r>
              <a:rPr lang="en-US" altLang="zh-CN" sz="1400" dirty="0">
                <a:solidFill>
                  <a:srgbClr val="FF0000"/>
                </a:solidFill>
              </a:rPr>
              <a:t> </a:t>
            </a:r>
            <a:r>
              <a:rPr lang="en-US" altLang="zh-CN" sz="1400" dirty="0" err="1">
                <a:solidFill>
                  <a:srgbClr val="FF0000"/>
                </a:solidFill>
              </a:rPr>
              <a:t>sửa</a:t>
            </a:r>
            <a:r>
              <a:rPr lang="en-US" altLang="zh-CN" sz="1400" dirty="0">
                <a:solidFill>
                  <a:srgbClr val="FF0000"/>
                </a:solidFill>
              </a:rPr>
              <a:t> </a:t>
            </a:r>
            <a:r>
              <a:rPr lang="en-US" altLang="zh-CN" sz="1400" dirty="0" err="1">
                <a:solidFill>
                  <a:srgbClr val="FF0000"/>
                </a:solidFill>
              </a:rPr>
              <a:t>chữa</a:t>
            </a:r>
            <a:r>
              <a:rPr lang="en-US" altLang="zh-CN" sz="1400" dirty="0">
                <a:solidFill>
                  <a:srgbClr val="FF0000"/>
                </a:solidFill>
              </a:rPr>
              <a:t> </a:t>
            </a:r>
            <a:r>
              <a:rPr lang="en-US" altLang="zh-CN" sz="1400" dirty="0" err="1">
                <a:solidFill>
                  <a:srgbClr val="FF0000"/>
                </a:solidFill>
              </a:rPr>
              <a:t>nhập</a:t>
            </a:r>
            <a:r>
              <a:rPr lang="en-US" altLang="zh-CN" sz="1400" dirty="0">
                <a:solidFill>
                  <a:srgbClr val="FF0000"/>
                </a:solidFill>
              </a:rPr>
              <a:t> </a:t>
            </a:r>
            <a:r>
              <a:rPr lang="en-US" altLang="zh-CN" sz="1400" dirty="0" err="1">
                <a:solidFill>
                  <a:srgbClr val="FF0000"/>
                </a:solidFill>
              </a:rPr>
              <a:t>mã</a:t>
            </a:r>
            <a:r>
              <a:rPr lang="en-US" altLang="zh-CN" sz="1400" dirty="0">
                <a:solidFill>
                  <a:srgbClr val="FF0000"/>
                </a:solidFill>
              </a:rPr>
              <a:t> </a:t>
            </a:r>
            <a:r>
              <a:rPr lang="en-US" altLang="zh-CN" sz="1400" dirty="0" err="1">
                <a:solidFill>
                  <a:srgbClr val="FF0000"/>
                </a:solidFill>
              </a:rPr>
              <a:t>vạch</a:t>
            </a:r>
            <a:r>
              <a:rPr lang="en-US" altLang="zh-CN" sz="1400" dirty="0">
                <a:solidFill>
                  <a:srgbClr val="FF0000"/>
                </a:solidFill>
              </a:rPr>
              <a:t> </a:t>
            </a:r>
            <a:r>
              <a:rPr lang="en-US" altLang="zh-CN" sz="1400" dirty="0" err="1">
                <a:solidFill>
                  <a:srgbClr val="FF0000"/>
                </a:solidFill>
              </a:rPr>
              <a:t>sản</a:t>
            </a:r>
            <a:r>
              <a:rPr lang="en-US" altLang="zh-CN" sz="1400" dirty="0">
                <a:solidFill>
                  <a:srgbClr val="FF0000"/>
                </a:solidFill>
              </a:rPr>
              <a:t> </a:t>
            </a:r>
            <a:r>
              <a:rPr lang="en-US" altLang="zh-CN" sz="1400" dirty="0" err="1">
                <a:solidFill>
                  <a:srgbClr val="FF0000"/>
                </a:solidFill>
              </a:rPr>
              <a:t>phẩm</a:t>
            </a:r>
            <a:r>
              <a:rPr lang="en-US" altLang="zh-CN" sz="1400" dirty="0">
                <a:solidFill>
                  <a:srgbClr val="FF0000"/>
                </a:solidFill>
              </a:rPr>
              <a:t> </a:t>
            </a:r>
            <a:r>
              <a:rPr lang="en-US" altLang="zh-CN" sz="1400" dirty="0" err="1">
                <a:solidFill>
                  <a:srgbClr val="FF0000"/>
                </a:solidFill>
              </a:rPr>
              <a:t>hoặc</a:t>
            </a:r>
            <a:r>
              <a:rPr lang="en-US" altLang="zh-CN" sz="1400" dirty="0">
                <a:solidFill>
                  <a:srgbClr val="FF0000"/>
                </a:solidFill>
              </a:rPr>
              <a:t> </a:t>
            </a:r>
            <a:r>
              <a:rPr lang="en-US" altLang="zh-CN" sz="1400" dirty="0" err="1">
                <a:solidFill>
                  <a:srgbClr val="FF0000"/>
                </a:solidFill>
              </a:rPr>
              <a:t>mã</a:t>
            </a:r>
            <a:r>
              <a:rPr lang="en-US" altLang="zh-CN" sz="1400" dirty="0">
                <a:solidFill>
                  <a:srgbClr val="FF0000"/>
                </a:solidFill>
              </a:rPr>
              <a:t> </a:t>
            </a:r>
            <a:r>
              <a:rPr lang="en-US" altLang="zh-CN" sz="1400" dirty="0" err="1">
                <a:solidFill>
                  <a:srgbClr val="FF0000"/>
                </a:solidFill>
              </a:rPr>
              <a:t>sửa</a:t>
            </a:r>
            <a:r>
              <a:rPr lang="en-US" altLang="zh-CN" sz="1400" dirty="0">
                <a:solidFill>
                  <a:srgbClr val="FF0000"/>
                </a:solidFill>
              </a:rPr>
              <a:t> </a:t>
            </a:r>
            <a:r>
              <a:rPr lang="en-US" altLang="zh-CN" sz="1400" dirty="0" err="1">
                <a:solidFill>
                  <a:srgbClr val="FF0000"/>
                </a:solidFill>
              </a:rPr>
              <a:t>chữa</a:t>
            </a:r>
            <a:r>
              <a:rPr lang="en-US" altLang="zh-CN" sz="1400" dirty="0">
                <a:solidFill>
                  <a:srgbClr val="FF0000"/>
                </a:solidFill>
              </a:rPr>
              <a:t>, </a:t>
            </a:r>
            <a:r>
              <a:rPr lang="en-US" altLang="zh-CN" sz="1400" dirty="0" err="1">
                <a:solidFill>
                  <a:srgbClr val="FF0000"/>
                </a:solidFill>
              </a:rPr>
              <a:t>mang</a:t>
            </a:r>
            <a:r>
              <a:rPr lang="en-US" altLang="zh-CN" sz="1400" dirty="0">
                <a:solidFill>
                  <a:srgbClr val="FF0000"/>
                </a:solidFill>
              </a:rPr>
              <a:t> </a:t>
            </a:r>
            <a:r>
              <a:rPr lang="en-US" altLang="zh-CN" sz="1400" dirty="0" err="1">
                <a:solidFill>
                  <a:srgbClr val="FF0000"/>
                </a:solidFill>
              </a:rPr>
              <a:t>lại</a:t>
            </a:r>
            <a:r>
              <a:rPr lang="en-US" altLang="zh-CN" sz="1400" dirty="0">
                <a:solidFill>
                  <a:srgbClr val="FF0000"/>
                </a:solidFill>
              </a:rPr>
              <a:t> </a:t>
            </a:r>
            <a:r>
              <a:rPr lang="en-US" altLang="zh-CN" sz="1400" dirty="0" err="1">
                <a:solidFill>
                  <a:srgbClr val="FF0000"/>
                </a:solidFill>
              </a:rPr>
              <a:t>thông</a:t>
            </a:r>
            <a:r>
              <a:rPr lang="en-US" altLang="zh-CN" sz="1400" dirty="0">
                <a:solidFill>
                  <a:srgbClr val="FF0000"/>
                </a:solidFill>
              </a:rPr>
              <a:t> tin </a:t>
            </a:r>
            <a:r>
              <a:rPr lang="en-US" altLang="zh-CN" sz="1400" dirty="0" err="1">
                <a:solidFill>
                  <a:srgbClr val="FF0000"/>
                </a:solidFill>
              </a:rPr>
              <a:t>xấu</a:t>
            </a:r>
            <a:endParaRPr lang="zh-CN" altLang="en-US" sz="1400" dirty="0">
              <a:solidFill>
                <a:srgbClr val="FF0000"/>
              </a:solidFill>
            </a:endParaRPr>
          </a:p>
        </p:txBody>
      </p:sp>
      <p:pic>
        <p:nvPicPr>
          <p:cNvPr id="3" name="图片 2">
            <a:extLst>
              <a:ext uri="{FF2B5EF4-FFF2-40B4-BE49-F238E27FC236}">
                <a16:creationId xmlns:a16="http://schemas.microsoft.com/office/drawing/2014/main" id="{D19E0826-7266-4BA6-862F-8813EB3D5539}"/>
              </a:ext>
            </a:extLst>
          </p:cNvPr>
          <p:cNvPicPr>
            <a:picLocks noChangeAspect="1"/>
          </p:cNvPicPr>
          <p:nvPr/>
        </p:nvPicPr>
        <p:blipFill>
          <a:blip r:embed="rId2"/>
          <a:stretch>
            <a:fillRect/>
          </a:stretch>
        </p:blipFill>
        <p:spPr>
          <a:xfrm>
            <a:off x="1074378" y="2155703"/>
            <a:ext cx="10527072" cy="2546593"/>
          </a:xfrm>
          <a:prstGeom prst="rect">
            <a:avLst/>
          </a:prstGeom>
        </p:spPr>
      </p:pic>
      <p:sp>
        <p:nvSpPr>
          <p:cNvPr id="6" name="箭头: 下 5">
            <a:extLst>
              <a:ext uri="{FF2B5EF4-FFF2-40B4-BE49-F238E27FC236}">
                <a16:creationId xmlns:a16="http://schemas.microsoft.com/office/drawing/2014/main" id="{B8B67AAE-CF8B-4022-B66A-5A6BD67F2F2B}"/>
              </a:ext>
            </a:extLst>
          </p:cNvPr>
          <p:cNvSpPr/>
          <p:nvPr/>
        </p:nvSpPr>
        <p:spPr>
          <a:xfrm rot="2040190">
            <a:off x="3483493" y="2257426"/>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A635149D-5021-473D-9E2B-443B27F1E766}"/>
              </a:ext>
            </a:extLst>
          </p:cNvPr>
          <p:cNvSpPr txBox="1"/>
          <p:nvPr/>
        </p:nvSpPr>
        <p:spPr>
          <a:xfrm>
            <a:off x="3056197" y="1808963"/>
            <a:ext cx="2597186" cy="461665"/>
          </a:xfrm>
          <a:prstGeom prst="rect">
            <a:avLst/>
          </a:prstGeom>
          <a:noFill/>
        </p:spPr>
        <p:txBody>
          <a:bodyPr wrap="none" rtlCol="0">
            <a:spAutoFit/>
          </a:bodyPr>
          <a:lstStyle/>
          <a:p>
            <a:r>
              <a:rPr lang="zh-CN" altLang="en-US" sz="1200" dirty="0">
                <a:solidFill>
                  <a:srgbClr val="FF0000"/>
                </a:solidFill>
              </a:rPr>
              <a:t>扫描条码开始维修</a:t>
            </a:r>
            <a:endParaRPr lang="en-US" altLang="zh-CN" sz="1200" dirty="0">
              <a:solidFill>
                <a:srgbClr val="FF0000"/>
              </a:solidFill>
            </a:endParaRPr>
          </a:p>
          <a:p>
            <a:r>
              <a:rPr lang="en-US" altLang="zh-CN" sz="1200" dirty="0" err="1">
                <a:solidFill>
                  <a:srgbClr val="FF0000"/>
                </a:solidFill>
              </a:rPr>
              <a:t>Quét</a:t>
            </a:r>
            <a:r>
              <a:rPr lang="en-US" altLang="zh-CN" sz="1200" dirty="0">
                <a:solidFill>
                  <a:srgbClr val="FF0000"/>
                </a:solidFill>
              </a:rPr>
              <a:t> </a:t>
            </a:r>
            <a:r>
              <a:rPr lang="en-US" altLang="zh-CN" sz="1200" dirty="0" err="1">
                <a:solidFill>
                  <a:srgbClr val="FF0000"/>
                </a:solidFill>
              </a:rPr>
              <a:t>mã</a:t>
            </a:r>
            <a:r>
              <a:rPr lang="en-US" altLang="zh-CN" sz="1200" dirty="0">
                <a:solidFill>
                  <a:srgbClr val="FF0000"/>
                </a:solidFill>
              </a:rPr>
              <a:t> </a:t>
            </a:r>
            <a:r>
              <a:rPr lang="en-US" altLang="zh-CN" sz="1200" dirty="0" err="1">
                <a:solidFill>
                  <a:srgbClr val="FF0000"/>
                </a:solidFill>
              </a:rPr>
              <a:t>vạch</a:t>
            </a:r>
            <a:r>
              <a:rPr lang="en-US" altLang="zh-CN" sz="1200" dirty="0">
                <a:solidFill>
                  <a:srgbClr val="FF0000"/>
                </a:solidFill>
              </a:rPr>
              <a:t> </a:t>
            </a:r>
            <a:r>
              <a:rPr lang="en-US" altLang="zh-CN" sz="1200" dirty="0" err="1">
                <a:solidFill>
                  <a:srgbClr val="FF0000"/>
                </a:solidFill>
              </a:rPr>
              <a:t>để</a:t>
            </a:r>
            <a:r>
              <a:rPr lang="en-US" altLang="zh-CN" sz="1200" dirty="0">
                <a:solidFill>
                  <a:srgbClr val="FF0000"/>
                </a:solidFill>
              </a:rPr>
              <a:t> </a:t>
            </a:r>
            <a:r>
              <a:rPr lang="en-US" altLang="zh-CN" sz="1200" dirty="0" err="1">
                <a:solidFill>
                  <a:srgbClr val="FF0000"/>
                </a:solidFill>
              </a:rPr>
              <a:t>bắt</a:t>
            </a:r>
            <a:r>
              <a:rPr lang="en-US" altLang="zh-CN" sz="1200" dirty="0">
                <a:solidFill>
                  <a:srgbClr val="FF0000"/>
                </a:solidFill>
              </a:rPr>
              <a:t> </a:t>
            </a:r>
            <a:r>
              <a:rPr lang="en-US" altLang="zh-CN" sz="1200" dirty="0" err="1">
                <a:solidFill>
                  <a:srgbClr val="FF0000"/>
                </a:solidFill>
              </a:rPr>
              <a:t>đầu</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endParaRPr lang="zh-CN" altLang="en-US" sz="1200" dirty="0">
              <a:solidFill>
                <a:srgbClr val="FF0000"/>
              </a:solidFill>
            </a:endParaRPr>
          </a:p>
        </p:txBody>
      </p:sp>
      <p:sp>
        <p:nvSpPr>
          <p:cNvPr id="24" name="箭头: 下 23">
            <a:extLst>
              <a:ext uri="{FF2B5EF4-FFF2-40B4-BE49-F238E27FC236}">
                <a16:creationId xmlns:a16="http://schemas.microsoft.com/office/drawing/2014/main" id="{B937E5FF-EA19-46F0-B41D-A04A0D831725}"/>
              </a:ext>
            </a:extLst>
          </p:cNvPr>
          <p:cNvSpPr/>
          <p:nvPr/>
        </p:nvSpPr>
        <p:spPr>
          <a:xfrm rot="18706133">
            <a:off x="10786306" y="2257426"/>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id="{9F564A1F-6E03-4FBE-8F51-EEB74CE933A7}"/>
              </a:ext>
            </a:extLst>
          </p:cNvPr>
          <p:cNvSpPr txBox="1"/>
          <p:nvPr/>
        </p:nvSpPr>
        <p:spPr>
          <a:xfrm>
            <a:off x="6953250" y="1808963"/>
            <a:ext cx="4648200" cy="1200329"/>
          </a:xfrm>
          <a:prstGeom prst="rect">
            <a:avLst/>
          </a:prstGeom>
          <a:noFill/>
        </p:spPr>
        <p:txBody>
          <a:bodyPr wrap="square" rtlCol="0">
            <a:spAutoFit/>
          </a:bodyPr>
          <a:lstStyle/>
          <a:p>
            <a:r>
              <a:rPr lang="zh-CN" altLang="en-US" sz="1200" dirty="0">
                <a:solidFill>
                  <a:srgbClr val="FF0000"/>
                </a:solidFill>
              </a:rPr>
              <a:t>如该不良产品不属于当前维修员维修的，需点击退回此板，供其他维修员维修</a:t>
            </a:r>
            <a:endParaRPr lang="en-US" altLang="zh-CN" sz="1200" dirty="0">
              <a:solidFill>
                <a:srgbClr val="FF0000"/>
              </a:solidFill>
            </a:endParaRPr>
          </a:p>
          <a:p>
            <a:r>
              <a:rPr lang="en-US" altLang="zh-CN" sz="1200" dirty="0" err="1">
                <a:solidFill>
                  <a:srgbClr val="FF0000"/>
                </a:solidFill>
              </a:rPr>
              <a:t>Nếu</a:t>
            </a:r>
            <a:r>
              <a:rPr lang="en-US" altLang="zh-CN" sz="1200" dirty="0">
                <a:solidFill>
                  <a:srgbClr val="FF0000"/>
                </a:solidFill>
              </a:rPr>
              <a:t> </a:t>
            </a:r>
            <a:r>
              <a:rPr lang="en-US" altLang="zh-CN" sz="1200" dirty="0" err="1">
                <a:solidFill>
                  <a:srgbClr val="FF0000"/>
                </a:solidFill>
              </a:rPr>
              <a:t>sản</a:t>
            </a:r>
            <a:r>
              <a:rPr lang="en-US" altLang="zh-CN" sz="1200" dirty="0">
                <a:solidFill>
                  <a:srgbClr val="FF0000"/>
                </a:solidFill>
              </a:rPr>
              <a:t> </a:t>
            </a:r>
            <a:r>
              <a:rPr lang="en-US" altLang="zh-CN" sz="1200" dirty="0" err="1">
                <a:solidFill>
                  <a:srgbClr val="FF0000"/>
                </a:solidFill>
              </a:rPr>
              <a:t>phẩm</a:t>
            </a:r>
            <a:r>
              <a:rPr lang="en-US" altLang="zh-CN" sz="1200" dirty="0">
                <a:solidFill>
                  <a:srgbClr val="FF0000"/>
                </a:solidFill>
              </a:rPr>
              <a:t> </a:t>
            </a:r>
            <a:r>
              <a:rPr lang="en-US" altLang="zh-CN" sz="1200" dirty="0" err="1">
                <a:solidFill>
                  <a:srgbClr val="FF0000"/>
                </a:solidFill>
              </a:rPr>
              <a:t>xấu</a:t>
            </a:r>
            <a:r>
              <a:rPr lang="en-US" altLang="zh-CN" sz="1200" dirty="0">
                <a:solidFill>
                  <a:srgbClr val="FF0000"/>
                </a:solidFill>
              </a:rPr>
              <a:t> </a:t>
            </a:r>
            <a:r>
              <a:rPr lang="en-US" altLang="zh-CN" sz="1200" dirty="0" err="1">
                <a:solidFill>
                  <a:srgbClr val="FF0000"/>
                </a:solidFill>
              </a:rPr>
              <a:t>này</a:t>
            </a:r>
            <a:r>
              <a:rPr lang="en-US" altLang="zh-CN" sz="1200" dirty="0">
                <a:solidFill>
                  <a:srgbClr val="FF0000"/>
                </a:solidFill>
              </a:rPr>
              <a:t> </a:t>
            </a:r>
            <a:r>
              <a:rPr lang="en-US" altLang="zh-CN" sz="1200" dirty="0" err="1">
                <a:solidFill>
                  <a:srgbClr val="FF0000"/>
                </a:solidFill>
              </a:rPr>
              <a:t>không</a:t>
            </a:r>
            <a:r>
              <a:rPr lang="en-US" altLang="zh-CN" sz="1200" dirty="0">
                <a:solidFill>
                  <a:srgbClr val="FF0000"/>
                </a:solidFill>
              </a:rPr>
              <a:t> </a:t>
            </a:r>
            <a:r>
              <a:rPr lang="en-US" altLang="zh-CN" sz="1200" dirty="0" err="1">
                <a:solidFill>
                  <a:srgbClr val="FF0000"/>
                </a:solidFill>
              </a:rPr>
              <a:t>thuộc</a:t>
            </a:r>
            <a:r>
              <a:rPr lang="en-US" altLang="zh-CN" sz="1200" dirty="0">
                <a:solidFill>
                  <a:srgbClr val="FF0000"/>
                </a:solidFill>
              </a:rPr>
              <a:t> </a:t>
            </a:r>
            <a:r>
              <a:rPr lang="en-US" altLang="zh-CN" sz="1200" dirty="0" err="1">
                <a:solidFill>
                  <a:srgbClr val="FF0000"/>
                </a:solidFill>
              </a:rPr>
              <a:t>về</a:t>
            </a:r>
            <a:r>
              <a:rPr lang="en-US" altLang="zh-CN" sz="1200" dirty="0">
                <a:solidFill>
                  <a:srgbClr val="FF0000"/>
                </a:solidFill>
              </a:rPr>
              <a:t> </a:t>
            </a:r>
            <a:r>
              <a:rPr lang="en-US" altLang="zh-CN" sz="1200" dirty="0" err="1">
                <a:solidFill>
                  <a:srgbClr val="FF0000"/>
                </a:solidFill>
              </a:rPr>
              <a:t>nhân</a:t>
            </a:r>
            <a:r>
              <a:rPr lang="en-US" altLang="zh-CN" sz="1200" dirty="0">
                <a:solidFill>
                  <a:srgbClr val="FF0000"/>
                </a:solidFill>
              </a:rPr>
              <a:t> </a:t>
            </a:r>
            <a:r>
              <a:rPr lang="en-US" altLang="zh-CN" sz="1200" dirty="0" err="1">
                <a:solidFill>
                  <a:srgbClr val="FF0000"/>
                </a:solidFill>
              </a:rPr>
              <a:t>viên</a:t>
            </a:r>
            <a:r>
              <a:rPr lang="en-US" altLang="zh-CN" sz="1200" dirty="0">
                <a:solidFill>
                  <a:srgbClr val="FF0000"/>
                </a:solidFill>
              </a:rPr>
              <a:t> </a:t>
            </a:r>
            <a:r>
              <a:rPr lang="en-US" altLang="zh-CN" sz="1200" dirty="0" err="1">
                <a:solidFill>
                  <a:srgbClr val="FF0000"/>
                </a:solidFill>
              </a:rPr>
              <a:t>bảo</a:t>
            </a:r>
            <a:r>
              <a:rPr lang="en-US" altLang="zh-CN" sz="1200" dirty="0">
                <a:solidFill>
                  <a:srgbClr val="FF0000"/>
                </a:solidFill>
              </a:rPr>
              <a:t> </a:t>
            </a:r>
            <a:r>
              <a:rPr lang="en-US" altLang="zh-CN" sz="1200" dirty="0" err="1">
                <a:solidFill>
                  <a:srgbClr val="FF0000"/>
                </a:solidFill>
              </a:rPr>
              <a:t>trì</a:t>
            </a:r>
            <a:r>
              <a:rPr lang="en-US" altLang="zh-CN" sz="1200" dirty="0">
                <a:solidFill>
                  <a:srgbClr val="FF0000"/>
                </a:solidFill>
              </a:rPr>
              <a:t> </a:t>
            </a:r>
            <a:r>
              <a:rPr lang="en-US" altLang="zh-CN" sz="1200" dirty="0" err="1">
                <a:solidFill>
                  <a:srgbClr val="FF0000"/>
                </a:solidFill>
              </a:rPr>
              <a:t>hiện</a:t>
            </a:r>
            <a:r>
              <a:rPr lang="en-US" altLang="zh-CN" sz="1200" dirty="0">
                <a:solidFill>
                  <a:srgbClr val="FF0000"/>
                </a:solidFill>
              </a:rPr>
              <a:t> </a:t>
            </a:r>
            <a:r>
              <a:rPr lang="en-US" altLang="zh-CN" sz="1200" dirty="0" err="1">
                <a:solidFill>
                  <a:srgbClr val="FF0000"/>
                </a:solidFill>
              </a:rPr>
              <a:t>tại</a:t>
            </a:r>
            <a:r>
              <a:rPr lang="en-US" altLang="zh-CN" sz="1200" dirty="0">
                <a:solidFill>
                  <a:srgbClr val="FF0000"/>
                </a:solidFill>
              </a:rPr>
              <a:t> </a:t>
            </a:r>
            <a:r>
              <a:rPr lang="en-US" altLang="zh-CN" sz="1200" dirty="0" err="1">
                <a:solidFill>
                  <a:srgbClr val="FF0000"/>
                </a:solidFill>
              </a:rPr>
              <a:t>để</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chữaCần</a:t>
            </a:r>
            <a:r>
              <a:rPr lang="en-US" altLang="zh-CN" sz="1200" dirty="0">
                <a:solidFill>
                  <a:srgbClr val="FF0000"/>
                </a:solidFill>
              </a:rPr>
              <a:t> </a:t>
            </a:r>
            <a:r>
              <a:rPr lang="en-US" altLang="zh-CN" sz="1200" dirty="0" err="1">
                <a:solidFill>
                  <a:srgbClr val="FF0000"/>
                </a:solidFill>
              </a:rPr>
              <a:t>nhấp</a:t>
            </a:r>
            <a:r>
              <a:rPr lang="en-US" altLang="zh-CN" sz="1200" dirty="0">
                <a:solidFill>
                  <a:srgbClr val="FF0000"/>
                </a:solidFill>
              </a:rPr>
              <a:t> </a:t>
            </a:r>
            <a:r>
              <a:rPr lang="en-US" altLang="zh-CN" sz="1200" dirty="0" err="1">
                <a:solidFill>
                  <a:srgbClr val="FF0000"/>
                </a:solidFill>
              </a:rPr>
              <a:t>vào</a:t>
            </a:r>
            <a:r>
              <a:rPr lang="en-US" altLang="zh-CN" sz="1200" dirty="0">
                <a:solidFill>
                  <a:srgbClr val="FF0000"/>
                </a:solidFill>
              </a:rPr>
              <a:t> </a:t>
            </a:r>
            <a:r>
              <a:rPr lang="en-US" altLang="zh-CN" sz="1200" dirty="0" err="1">
                <a:solidFill>
                  <a:srgbClr val="FF0000"/>
                </a:solidFill>
              </a:rPr>
              <a:t>Trả</a:t>
            </a:r>
            <a:r>
              <a:rPr lang="en-US" altLang="zh-CN" sz="1200" dirty="0">
                <a:solidFill>
                  <a:srgbClr val="FF0000"/>
                </a:solidFill>
              </a:rPr>
              <a:t> </a:t>
            </a:r>
            <a:r>
              <a:rPr lang="en-US" altLang="zh-CN" sz="1200" dirty="0" err="1">
                <a:solidFill>
                  <a:srgbClr val="FF0000"/>
                </a:solidFill>
              </a:rPr>
              <a:t>lại</a:t>
            </a:r>
            <a:r>
              <a:rPr lang="en-US" altLang="zh-CN" sz="1200" dirty="0">
                <a:solidFill>
                  <a:srgbClr val="FF0000"/>
                </a:solidFill>
              </a:rPr>
              <a:t> </a:t>
            </a:r>
            <a:r>
              <a:rPr lang="en-US" altLang="zh-CN" sz="1200" dirty="0" err="1">
                <a:solidFill>
                  <a:srgbClr val="FF0000"/>
                </a:solidFill>
              </a:rPr>
              <a:t>bảng</a:t>
            </a:r>
            <a:r>
              <a:rPr lang="en-US" altLang="zh-CN" sz="1200" dirty="0">
                <a:solidFill>
                  <a:srgbClr val="FF0000"/>
                </a:solidFill>
              </a:rPr>
              <a:t> </a:t>
            </a:r>
            <a:r>
              <a:rPr lang="en-US" altLang="zh-CN" sz="1200" dirty="0" err="1">
                <a:solidFill>
                  <a:srgbClr val="FF0000"/>
                </a:solidFill>
              </a:rPr>
              <a:t>này</a:t>
            </a:r>
            <a:r>
              <a:rPr lang="en-US" altLang="zh-CN" sz="1200" dirty="0">
                <a:solidFill>
                  <a:srgbClr val="FF0000"/>
                </a:solidFill>
              </a:rPr>
              <a:t> </a:t>
            </a:r>
            <a:r>
              <a:rPr lang="en-US" altLang="zh-CN" sz="1200" dirty="0" err="1">
                <a:solidFill>
                  <a:srgbClr val="FF0000"/>
                </a:solidFill>
              </a:rPr>
              <a:t>để</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r>
              <a:rPr lang="en-US" altLang="zh-CN" sz="1200" dirty="0">
                <a:solidFill>
                  <a:srgbClr val="FF0000"/>
                </a:solidFill>
              </a:rPr>
              <a:t> </a:t>
            </a:r>
            <a:r>
              <a:rPr lang="en-US" altLang="zh-CN" sz="1200" dirty="0" err="1">
                <a:solidFill>
                  <a:srgbClr val="FF0000"/>
                </a:solidFill>
              </a:rPr>
              <a:t>cho</a:t>
            </a:r>
            <a:r>
              <a:rPr lang="en-US" altLang="zh-CN" sz="1200" dirty="0">
                <a:solidFill>
                  <a:srgbClr val="FF0000"/>
                </a:solidFill>
              </a:rPr>
              <a:t> </a:t>
            </a:r>
            <a:r>
              <a:rPr lang="en-US" altLang="zh-CN" sz="1200" dirty="0" err="1">
                <a:solidFill>
                  <a:srgbClr val="FF0000"/>
                </a:solidFill>
              </a:rPr>
              <a:t>các</a:t>
            </a:r>
            <a:r>
              <a:rPr lang="en-US" altLang="zh-CN" sz="1200" dirty="0">
                <a:solidFill>
                  <a:srgbClr val="FF0000"/>
                </a:solidFill>
              </a:rPr>
              <a:t> </a:t>
            </a:r>
            <a:r>
              <a:rPr lang="en-US" altLang="zh-CN" sz="1200" dirty="0" err="1">
                <a:solidFill>
                  <a:srgbClr val="FF0000"/>
                </a:solidFill>
              </a:rPr>
              <a:t>thợ</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r>
              <a:rPr lang="en-US" altLang="zh-CN" sz="1200" dirty="0">
                <a:solidFill>
                  <a:srgbClr val="FF0000"/>
                </a:solidFill>
              </a:rPr>
              <a:t> </a:t>
            </a:r>
            <a:r>
              <a:rPr lang="en-US" altLang="zh-CN" sz="1200" dirty="0" err="1">
                <a:solidFill>
                  <a:srgbClr val="FF0000"/>
                </a:solidFill>
              </a:rPr>
              <a:t>khác</a:t>
            </a:r>
            <a:r>
              <a:rPr lang="en-US" altLang="zh-CN" sz="1200" dirty="0">
                <a:solidFill>
                  <a:srgbClr val="FF0000"/>
                </a:solidFill>
              </a:rPr>
              <a:t>
</a:t>
            </a:r>
          </a:p>
        </p:txBody>
      </p:sp>
      <p:sp>
        <p:nvSpPr>
          <p:cNvPr id="26" name="箭头: 下 25">
            <a:extLst>
              <a:ext uri="{FF2B5EF4-FFF2-40B4-BE49-F238E27FC236}">
                <a16:creationId xmlns:a16="http://schemas.microsoft.com/office/drawing/2014/main" id="{98FB0328-C5FF-40EC-9DBB-F2D50BE175A8}"/>
              </a:ext>
            </a:extLst>
          </p:cNvPr>
          <p:cNvSpPr/>
          <p:nvPr/>
        </p:nvSpPr>
        <p:spPr>
          <a:xfrm rot="8300808">
            <a:off x="5462885" y="4557034"/>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CAED76FD-9FF7-45FF-93E9-CEADF32E4818}"/>
              </a:ext>
            </a:extLst>
          </p:cNvPr>
          <p:cNvSpPr txBox="1"/>
          <p:nvPr/>
        </p:nvSpPr>
        <p:spPr>
          <a:xfrm>
            <a:off x="5775625" y="4976850"/>
            <a:ext cx="3139001" cy="461665"/>
          </a:xfrm>
          <a:prstGeom prst="rect">
            <a:avLst/>
          </a:prstGeom>
          <a:noFill/>
        </p:spPr>
        <p:txBody>
          <a:bodyPr wrap="none" rtlCol="0">
            <a:spAutoFit/>
          </a:bodyPr>
          <a:lstStyle/>
          <a:p>
            <a:r>
              <a:rPr lang="zh-CN" altLang="en-US" sz="1200" dirty="0">
                <a:solidFill>
                  <a:srgbClr val="FF0000"/>
                </a:solidFill>
              </a:rPr>
              <a:t>双击不良内容进站维修页面</a:t>
            </a:r>
            <a:endParaRPr lang="en-US" altLang="zh-CN" sz="1200" dirty="0">
              <a:solidFill>
                <a:srgbClr val="FF0000"/>
              </a:solidFill>
            </a:endParaRPr>
          </a:p>
          <a:p>
            <a:r>
              <a:rPr lang="en-US" altLang="zh-CN" sz="1200" dirty="0" err="1">
                <a:solidFill>
                  <a:srgbClr val="FF0000"/>
                </a:solidFill>
              </a:rPr>
              <a:t>Nhấp</a:t>
            </a:r>
            <a:r>
              <a:rPr lang="en-US" altLang="zh-CN" sz="1200" dirty="0">
                <a:solidFill>
                  <a:srgbClr val="FF0000"/>
                </a:solidFill>
              </a:rPr>
              <a:t> </a:t>
            </a:r>
            <a:r>
              <a:rPr lang="en-US" altLang="zh-CN" sz="1200" dirty="0" err="1">
                <a:solidFill>
                  <a:srgbClr val="FF0000"/>
                </a:solidFill>
              </a:rPr>
              <a:t>đúp</a:t>
            </a:r>
            <a:r>
              <a:rPr lang="en-US" altLang="zh-CN" sz="1200" dirty="0">
                <a:solidFill>
                  <a:srgbClr val="FF0000"/>
                </a:solidFill>
              </a:rPr>
              <a:t> </a:t>
            </a:r>
            <a:r>
              <a:rPr lang="en-US" altLang="zh-CN" sz="1200" dirty="0" err="1">
                <a:solidFill>
                  <a:srgbClr val="FF0000"/>
                </a:solidFill>
              </a:rPr>
              <a:t>vào</a:t>
            </a:r>
            <a:r>
              <a:rPr lang="en-US" altLang="zh-CN" sz="1200" dirty="0">
                <a:solidFill>
                  <a:srgbClr val="FF0000"/>
                </a:solidFill>
              </a:rPr>
              <a:t> </a:t>
            </a:r>
            <a:r>
              <a:rPr lang="en-US" altLang="zh-CN" sz="1200" dirty="0" err="1">
                <a:solidFill>
                  <a:srgbClr val="FF0000"/>
                </a:solidFill>
              </a:rPr>
              <a:t>trang</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r>
              <a:rPr lang="en-US" altLang="zh-CN" sz="1200" dirty="0">
                <a:solidFill>
                  <a:srgbClr val="FF0000"/>
                </a:solidFill>
              </a:rPr>
              <a:t> </a:t>
            </a:r>
            <a:r>
              <a:rPr lang="en-US" altLang="zh-CN" sz="1200" dirty="0" err="1">
                <a:solidFill>
                  <a:srgbClr val="FF0000"/>
                </a:solidFill>
              </a:rPr>
              <a:t>nội</a:t>
            </a:r>
            <a:r>
              <a:rPr lang="en-US" altLang="zh-CN" sz="1200" dirty="0">
                <a:solidFill>
                  <a:srgbClr val="FF0000"/>
                </a:solidFill>
              </a:rPr>
              <a:t> dung </a:t>
            </a:r>
            <a:r>
              <a:rPr lang="en-US" altLang="zh-CN" sz="1200" dirty="0" err="1">
                <a:solidFill>
                  <a:srgbClr val="FF0000"/>
                </a:solidFill>
              </a:rPr>
              <a:t>xấu</a:t>
            </a:r>
            <a:endParaRPr lang="zh-CN" altLang="en-US" sz="1200" dirty="0">
              <a:solidFill>
                <a:srgbClr val="FF0000"/>
              </a:solidFill>
            </a:endParaRPr>
          </a:p>
        </p:txBody>
      </p:sp>
    </p:spTree>
    <p:extLst>
      <p:ext uri="{BB962C8B-B14F-4D97-AF65-F5344CB8AC3E}">
        <p14:creationId xmlns:p14="http://schemas.microsoft.com/office/powerpoint/2010/main" val="2823875370"/>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1DA86967-4893-420E-9BEF-C198342E0A42}"/>
              </a:ext>
            </a:extLst>
          </p:cNvPr>
          <p:cNvPicPr>
            <a:picLocks noChangeAspect="1"/>
          </p:cNvPicPr>
          <p:nvPr/>
        </p:nvPicPr>
        <p:blipFill>
          <a:blip r:embed="rId2"/>
          <a:stretch>
            <a:fillRect/>
          </a:stretch>
        </p:blipFill>
        <p:spPr>
          <a:xfrm>
            <a:off x="2367332" y="1738312"/>
            <a:ext cx="7696200" cy="3838575"/>
          </a:xfrm>
          <a:prstGeom prst="rect">
            <a:avLst/>
          </a:prstGeom>
        </p:spPr>
      </p:pic>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id="{09E9CB46-DB38-4F0D-B8BF-996FA9111C12}"/>
              </a:ext>
            </a:extLst>
          </p:cNvPr>
          <p:cNvSpPr txBox="1"/>
          <p:nvPr/>
        </p:nvSpPr>
        <p:spPr>
          <a:xfrm>
            <a:off x="1074378" y="834709"/>
            <a:ext cx="10803297" cy="1015663"/>
          </a:xfrm>
          <a:prstGeom prst="rect">
            <a:avLst/>
          </a:prstGeom>
          <a:noFill/>
        </p:spPr>
        <p:txBody>
          <a:bodyPr wrap="square" rtlCol="0">
            <a:spAutoFit/>
          </a:bodyPr>
          <a:lstStyle/>
          <a:p>
            <a:r>
              <a:rPr lang="en-US" altLang="zh-CN" dirty="0"/>
              <a:t>4</a:t>
            </a:r>
            <a:r>
              <a:rPr lang="zh-CN" altLang="en-US" dirty="0"/>
              <a:t>、在不良信息维修页面中填写相应信息后点击确认维修按钮，然后再点击确认完成维修</a:t>
            </a:r>
            <a:endParaRPr lang="en-US" altLang="zh-CN" dirty="0"/>
          </a:p>
          <a:p>
            <a:r>
              <a:rPr lang="vi-VN" altLang="zh-CN" sz="1400" dirty="0">
                <a:solidFill>
                  <a:srgbClr val="FF0000"/>
                </a:solidFill>
              </a:rPr>
              <a:t>4, trong trang sửa chữa thông tin xấu điền vào thông tin tương ứng sau khi nhấp vào nút xác nhận sửa chữa, sau đó nhấp vào xác nhận hoàn thành sửa chữa
</a:t>
            </a:r>
            <a:endParaRPr lang="en-US" altLang="zh-CN" sz="1400" dirty="0">
              <a:solidFill>
                <a:srgbClr val="FF0000"/>
              </a:solidFill>
            </a:endParaRPr>
          </a:p>
        </p:txBody>
      </p:sp>
      <p:sp>
        <p:nvSpPr>
          <p:cNvPr id="6" name="箭头: 下 5">
            <a:extLst>
              <a:ext uri="{FF2B5EF4-FFF2-40B4-BE49-F238E27FC236}">
                <a16:creationId xmlns:a16="http://schemas.microsoft.com/office/drawing/2014/main" id="{B8B67AAE-CF8B-4022-B66A-5A6BD67F2F2B}"/>
              </a:ext>
            </a:extLst>
          </p:cNvPr>
          <p:cNvSpPr/>
          <p:nvPr/>
        </p:nvSpPr>
        <p:spPr>
          <a:xfrm rot="16200000">
            <a:off x="2483368" y="2647342"/>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A635149D-5021-473D-9E2B-443B27F1E766}"/>
              </a:ext>
            </a:extLst>
          </p:cNvPr>
          <p:cNvSpPr txBox="1"/>
          <p:nvPr/>
        </p:nvSpPr>
        <p:spPr>
          <a:xfrm>
            <a:off x="5164970" y="5300014"/>
            <a:ext cx="1138453" cy="461665"/>
          </a:xfrm>
          <a:prstGeom prst="rect">
            <a:avLst/>
          </a:prstGeom>
          <a:noFill/>
        </p:spPr>
        <p:txBody>
          <a:bodyPr wrap="none" rtlCol="0">
            <a:spAutoFit/>
          </a:bodyPr>
          <a:lstStyle/>
          <a:p>
            <a:r>
              <a:rPr lang="zh-CN" altLang="en-US" sz="1200" dirty="0">
                <a:solidFill>
                  <a:srgbClr val="FF0000"/>
                </a:solidFill>
              </a:rPr>
              <a:t>选择车间</a:t>
            </a:r>
            <a:endParaRPr lang="en-US" altLang="zh-CN" sz="1200" dirty="0">
              <a:solidFill>
                <a:srgbClr val="FF0000"/>
              </a:solidFill>
            </a:endParaRPr>
          </a:p>
          <a:p>
            <a:r>
              <a:rPr lang="en-US" altLang="zh-CN" sz="1200" dirty="0" err="1">
                <a:solidFill>
                  <a:srgbClr val="FF0000"/>
                </a:solidFill>
              </a:rPr>
              <a:t>Chọn</a:t>
            </a:r>
            <a:r>
              <a:rPr lang="en-US" altLang="zh-CN" sz="1200" dirty="0">
                <a:solidFill>
                  <a:srgbClr val="FF0000"/>
                </a:solidFill>
              </a:rPr>
              <a:t> </a:t>
            </a:r>
            <a:r>
              <a:rPr lang="en-US" altLang="zh-CN" sz="1200" dirty="0" err="1">
                <a:solidFill>
                  <a:srgbClr val="FF0000"/>
                </a:solidFill>
              </a:rPr>
              <a:t>hội</a:t>
            </a:r>
            <a:r>
              <a:rPr lang="en-US" altLang="zh-CN" sz="1200" dirty="0">
                <a:solidFill>
                  <a:srgbClr val="FF0000"/>
                </a:solidFill>
              </a:rPr>
              <a:t> </a:t>
            </a:r>
            <a:r>
              <a:rPr lang="en-US" altLang="zh-CN" sz="1200" dirty="0" err="1">
                <a:solidFill>
                  <a:srgbClr val="FF0000"/>
                </a:solidFill>
              </a:rPr>
              <a:t>thảo</a:t>
            </a:r>
            <a:endParaRPr lang="en-US" altLang="zh-CN" sz="1200" dirty="0">
              <a:solidFill>
                <a:srgbClr val="FF0000"/>
              </a:solidFill>
            </a:endParaRPr>
          </a:p>
        </p:txBody>
      </p:sp>
      <p:sp>
        <p:nvSpPr>
          <p:cNvPr id="24" name="箭头: 下 23">
            <a:extLst>
              <a:ext uri="{FF2B5EF4-FFF2-40B4-BE49-F238E27FC236}">
                <a16:creationId xmlns:a16="http://schemas.microsoft.com/office/drawing/2014/main" id="{B937E5FF-EA19-46F0-B41D-A04A0D831725}"/>
              </a:ext>
            </a:extLst>
          </p:cNvPr>
          <p:cNvSpPr/>
          <p:nvPr/>
        </p:nvSpPr>
        <p:spPr>
          <a:xfrm rot="5400000">
            <a:off x="6409351" y="2995631"/>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id="{9F564A1F-6E03-4FBE-8F51-EEB74CE933A7}"/>
              </a:ext>
            </a:extLst>
          </p:cNvPr>
          <p:cNvSpPr txBox="1"/>
          <p:nvPr/>
        </p:nvSpPr>
        <p:spPr>
          <a:xfrm>
            <a:off x="6771301" y="3126748"/>
            <a:ext cx="2610824" cy="461665"/>
          </a:xfrm>
          <a:prstGeom prst="rect">
            <a:avLst/>
          </a:prstGeom>
          <a:noFill/>
        </p:spPr>
        <p:txBody>
          <a:bodyPr wrap="square" rtlCol="0">
            <a:spAutoFit/>
          </a:bodyPr>
          <a:lstStyle/>
          <a:p>
            <a:r>
              <a:rPr lang="zh-CN" altLang="en-US" sz="1200" dirty="0">
                <a:solidFill>
                  <a:srgbClr val="FF0000"/>
                </a:solidFill>
              </a:rPr>
              <a:t>选择问题确认部门代码</a:t>
            </a:r>
            <a:endParaRPr lang="en-US" altLang="zh-CN" sz="1200" dirty="0">
              <a:solidFill>
                <a:srgbClr val="FF0000"/>
              </a:solidFill>
            </a:endParaRPr>
          </a:p>
          <a:p>
            <a:r>
              <a:rPr lang="en-US" altLang="zh-CN" sz="1200" dirty="0" err="1">
                <a:solidFill>
                  <a:srgbClr val="FF0000"/>
                </a:solidFill>
              </a:rPr>
              <a:t>Chọn</a:t>
            </a:r>
            <a:r>
              <a:rPr lang="en-US" altLang="zh-CN" sz="1200" dirty="0">
                <a:solidFill>
                  <a:srgbClr val="FF0000"/>
                </a:solidFill>
              </a:rPr>
              <a:t> </a:t>
            </a:r>
            <a:r>
              <a:rPr lang="en-US" altLang="zh-CN" sz="1200" dirty="0" err="1">
                <a:solidFill>
                  <a:srgbClr val="FF0000"/>
                </a:solidFill>
              </a:rPr>
              <a:t>mã</a:t>
            </a:r>
            <a:r>
              <a:rPr lang="en-US" altLang="zh-CN" sz="1200" dirty="0">
                <a:solidFill>
                  <a:srgbClr val="FF0000"/>
                </a:solidFill>
              </a:rPr>
              <a:t> </a:t>
            </a:r>
            <a:r>
              <a:rPr lang="en-US" altLang="zh-CN" sz="1200" dirty="0" err="1">
                <a:solidFill>
                  <a:srgbClr val="FF0000"/>
                </a:solidFill>
              </a:rPr>
              <a:t>bộ</a:t>
            </a:r>
            <a:r>
              <a:rPr lang="en-US" altLang="zh-CN" sz="1200" dirty="0">
                <a:solidFill>
                  <a:srgbClr val="FF0000"/>
                </a:solidFill>
              </a:rPr>
              <a:t> </a:t>
            </a:r>
            <a:r>
              <a:rPr lang="en-US" altLang="zh-CN" sz="1200" dirty="0" err="1">
                <a:solidFill>
                  <a:srgbClr val="FF0000"/>
                </a:solidFill>
              </a:rPr>
              <a:t>phận</a:t>
            </a:r>
            <a:r>
              <a:rPr lang="en-US" altLang="zh-CN" sz="1200" dirty="0">
                <a:solidFill>
                  <a:srgbClr val="FF0000"/>
                </a:solidFill>
              </a:rPr>
              <a:t> </a:t>
            </a:r>
            <a:r>
              <a:rPr lang="en-US" altLang="zh-CN" sz="1200" dirty="0" err="1">
                <a:solidFill>
                  <a:srgbClr val="FF0000"/>
                </a:solidFill>
              </a:rPr>
              <a:t>xác</a:t>
            </a:r>
            <a:r>
              <a:rPr lang="en-US" altLang="zh-CN" sz="1200" dirty="0">
                <a:solidFill>
                  <a:srgbClr val="FF0000"/>
                </a:solidFill>
              </a:rPr>
              <a:t> </a:t>
            </a:r>
            <a:r>
              <a:rPr lang="en-US" altLang="zh-CN" sz="1200" dirty="0" err="1">
                <a:solidFill>
                  <a:srgbClr val="FF0000"/>
                </a:solidFill>
              </a:rPr>
              <a:t>nhận</a:t>
            </a:r>
            <a:r>
              <a:rPr lang="en-US" altLang="zh-CN" sz="1200" dirty="0">
                <a:solidFill>
                  <a:srgbClr val="FF0000"/>
                </a:solidFill>
              </a:rPr>
              <a:t> </a:t>
            </a:r>
            <a:r>
              <a:rPr lang="en-US" altLang="zh-CN" sz="1200" dirty="0" err="1">
                <a:solidFill>
                  <a:srgbClr val="FF0000"/>
                </a:solidFill>
              </a:rPr>
              <a:t>vấn</a:t>
            </a:r>
            <a:r>
              <a:rPr lang="en-US" altLang="zh-CN" sz="1200" dirty="0">
                <a:solidFill>
                  <a:srgbClr val="FF0000"/>
                </a:solidFill>
              </a:rPr>
              <a:t> </a:t>
            </a:r>
            <a:r>
              <a:rPr lang="en-US" altLang="zh-CN" sz="1200" dirty="0" err="1">
                <a:solidFill>
                  <a:srgbClr val="FF0000"/>
                </a:solidFill>
              </a:rPr>
              <a:t>đề</a:t>
            </a:r>
            <a:endParaRPr lang="en-US" altLang="zh-CN" sz="1200" dirty="0">
              <a:solidFill>
                <a:srgbClr val="FF0000"/>
              </a:solidFill>
            </a:endParaRPr>
          </a:p>
        </p:txBody>
      </p:sp>
      <p:sp>
        <p:nvSpPr>
          <p:cNvPr id="26" name="箭头: 下 25">
            <a:extLst>
              <a:ext uri="{FF2B5EF4-FFF2-40B4-BE49-F238E27FC236}">
                <a16:creationId xmlns:a16="http://schemas.microsoft.com/office/drawing/2014/main" id="{98FB0328-C5FF-40EC-9DBB-F2D50BE175A8}"/>
              </a:ext>
            </a:extLst>
          </p:cNvPr>
          <p:cNvSpPr/>
          <p:nvPr/>
        </p:nvSpPr>
        <p:spPr>
          <a:xfrm rot="8300808">
            <a:off x="6950691" y="4402791"/>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CAED76FD-9FF7-45FF-93E9-CEADF32E4818}"/>
              </a:ext>
            </a:extLst>
          </p:cNvPr>
          <p:cNvSpPr txBox="1"/>
          <p:nvPr/>
        </p:nvSpPr>
        <p:spPr>
          <a:xfrm>
            <a:off x="6883246" y="4976849"/>
            <a:ext cx="4104009" cy="646331"/>
          </a:xfrm>
          <a:prstGeom prst="rect">
            <a:avLst/>
          </a:prstGeom>
          <a:noFill/>
        </p:spPr>
        <p:txBody>
          <a:bodyPr wrap="square" rtlCol="0">
            <a:spAutoFit/>
          </a:bodyPr>
          <a:lstStyle/>
          <a:p>
            <a:r>
              <a:rPr lang="zh-CN" altLang="en-US" sz="1200" dirty="0">
                <a:solidFill>
                  <a:srgbClr val="FF0000"/>
                </a:solidFill>
              </a:rPr>
              <a:t>填写维修分析的不良原因</a:t>
            </a:r>
            <a:endParaRPr lang="en-US" altLang="zh-CN" sz="1200" dirty="0">
              <a:solidFill>
                <a:srgbClr val="FF0000"/>
              </a:solidFill>
            </a:endParaRPr>
          </a:p>
          <a:p>
            <a:r>
              <a:rPr lang="en-US" altLang="zh-CN" sz="1200" dirty="0" err="1">
                <a:solidFill>
                  <a:srgbClr val="FF0000"/>
                </a:solidFill>
              </a:rPr>
              <a:t>Điền</a:t>
            </a:r>
            <a:r>
              <a:rPr lang="en-US" altLang="zh-CN" sz="1200" dirty="0">
                <a:solidFill>
                  <a:srgbClr val="FF0000"/>
                </a:solidFill>
              </a:rPr>
              <a:t> </a:t>
            </a:r>
            <a:r>
              <a:rPr lang="en-US" altLang="zh-CN" sz="1200" dirty="0" err="1">
                <a:solidFill>
                  <a:srgbClr val="FF0000"/>
                </a:solidFill>
              </a:rPr>
              <a:t>vào</a:t>
            </a:r>
            <a:r>
              <a:rPr lang="en-US" altLang="zh-CN" sz="1200" dirty="0">
                <a:solidFill>
                  <a:srgbClr val="FF0000"/>
                </a:solidFill>
              </a:rPr>
              <a:t> </a:t>
            </a:r>
            <a:r>
              <a:rPr lang="en-US" altLang="zh-CN" sz="1200" dirty="0" err="1">
                <a:solidFill>
                  <a:srgbClr val="FF0000"/>
                </a:solidFill>
              </a:rPr>
              <a:t>các</a:t>
            </a:r>
            <a:r>
              <a:rPr lang="en-US" altLang="zh-CN" sz="1200" dirty="0">
                <a:solidFill>
                  <a:srgbClr val="FF0000"/>
                </a:solidFill>
              </a:rPr>
              <a:t> </a:t>
            </a:r>
            <a:r>
              <a:rPr lang="en-US" altLang="zh-CN" sz="1200" dirty="0" err="1">
                <a:solidFill>
                  <a:srgbClr val="FF0000"/>
                </a:solidFill>
              </a:rPr>
              <a:t>nguyên</a:t>
            </a:r>
            <a:r>
              <a:rPr lang="en-US" altLang="zh-CN" sz="1200" dirty="0">
                <a:solidFill>
                  <a:srgbClr val="FF0000"/>
                </a:solidFill>
              </a:rPr>
              <a:t> </a:t>
            </a:r>
            <a:r>
              <a:rPr lang="en-US" altLang="zh-CN" sz="1200" dirty="0" err="1">
                <a:solidFill>
                  <a:srgbClr val="FF0000"/>
                </a:solidFill>
              </a:rPr>
              <a:t>nhân</a:t>
            </a:r>
            <a:r>
              <a:rPr lang="en-US" altLang="zh-CN" sz="1200" dirty="0">
                <a:solidFill>
                  <a:srgbClr val="FF0000"/>
                </a:solidFill>
              </a:rPr>
              <a:t> </a:t>
            </a:r>
            <a:r>
              <a:rPr lang="en-US" altLang="zh-CN" sz="1200" dirty="0" err="1">
                <a:solidFill>
                  <a:srgbClr val="FF0000"/>
                </a:solidFill>
              </a:rPr>
              <a:t>bất</a:t>
            </a:r>
            <a:r>
              <a:rPr lang="en-US" altLang="zh-CN" sz="1200" dirty="0">
                <a:solidFill>
                  <a:srgbClr val="FF0000"/>
                </a:solidFill>
              </a:rPr>
              <a:t> </a:t>
            </a:r>
            <a:r>
              <a:rPr lang="en-US" altLang="zh-CN" sz="1200" dirty="0" err="1">
                <a:solidFill>
                  <a:srgbClr val="FF0000"/>
                </a:solidFill>
              </a:rPr>
              <a:t>lợi</a:t>
            </a:r>
            <a:r>
              <a:rPr lang="en-US" altLang="zh-CN" sz="1200" dirty="0">
                <a:solidFill>
                  <a:srgbClr val="FF0000"/>
                </a:solidFill>
              </a:rPr>
              <a:t> </a:t>
            </a:r>
            <a:r>
              <a:rPr lang="en-US" altLang="zh-CN" sz="1200" dirty="0" err="1">
                <a:solidFill>
                  <a:srgbClr val="FF0000"/>
                </a:solidFill>
              </a:rPr>
              <a:t>của</a:t>
            </a:r>
            <a:r>
              <a:rPr lang="en-US" altLang="zh-CN" sz="1200" dirty="0">
                <a:solidFill>
                  <a:srgbClr val="FF0000"/>
                </a:solidFill>
              </a:rPr>
              <a:t> </a:t>
            </a:r>
            <a:r>
              <a:rPr lang="en-US" altLang="zh-CN" sz="1200" dirty="0" err="1">
                <a:solidFill>
                  <a:srgbClr val="FF0000"/>
                </a:solidFill>
              </a:rPr>
              <a:t>phân</a:t>
            </a:r>
            <a:r>
              <a:rPr lang="en-US" altLang="zh-CN" sz="1200" dirty="0">
                <a:solidFill>
                  <a:srgbClr val="FF0000"/>
                </a:solidFill>
              </a:rPr>
              <a:t> </a:t>
            </a:r>
            <a:r>
              <a:rPr lang="en-US" altLang="zh-CN" sz="1200" dirty="0" err="1">
                <a:solidFill>
                  <a:srgbClr val="FF0000"/>
                </a:solidFill>
              </a:rPr>
              <a:t>tích</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r>
              <a:rPr lang="en-US" altLang="zh-CN" sz="1200" dirty="0">
                <a:solidFill>
                  <a:srgbClr val="FF0000"/>
                </a:solidFill>
              </a:rPr>
              <a:t>
</a:t>
            </a:r>
            <a:endParaRPr lang="zh-CN" altLang="en-US" sz="1200" dirty="0">
              <a:solidFill>
                <a:srgbClr val="FF0000"/>
              </a:solidFill>
            </a:endParaRPr>
          </a:p>
        </p:txBody>
      </p:sp>
      <p:sp>
        <p:nvSpPr>
          <p:cNvPr id="12" name="箭头: 下 11">
            <a:extLst>
              <a:ext uri="{FF2B5EF4-FFF2-40B4-BE49-F238E27FC236}">
                <a16:creationId xmlns:a16="http://schemas.microsoft.com/office/drawing/2014/main" id="{766DC4D0-B1E8-4394-8FEE-0566FF28913E}"/>
              </a:ext>
            </a:extLst>
          </p:cNvPr>
          <p:cNvSpPr/>
          <p:nvPr/>
        </p:nvSpPr>
        <p:spPr>
          <a:xfrm rot="8300808">
            <a:off x="5242080" y="4731070"/>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id="{B8E3F346-2C95-441C-80D0-9E2694C68EBB}"/>
              </a:ext>
            </a:extLst>
          </p:cNvPr>
          <p:cNvSpPr txBox="1"/>
          <p:nvPr/>
        </p:nvSpPr>
        <p:spPr>
          <a:xfrm>
            <a:off x="1355454" y="2864183"/>
            <a:ext cx="1107996" cy="461665"/>
          </a:xfrm>
          <a:prstGeom prst="rect">
            <a:avLst/>
          </a:prstGeom>
          <a:noFill/>
        </p:spPr>
        <p:txBody>
          <a:bodyPr wrap="none" rtlCol="0">
            <a:spAutoFit/>
          </a:bodyPr>
          <a:lstStyle/>
          <a:p>
            <a:r>
              <a:rPr lang="zh-CN" altLang="en-US" sz="1200" dirty="0">
                <a:solidFill>
                  <a:srgbClr val="FF0000"/>
                </a:solidFill>
              </a:rPr>
              <a:t>选择不良代码</a:t>
            </a:r>
            <a:endParaRPr lang="en-US" altLang="zh-CN" sz="1200" dirty="0">
              <a:solidFill>
                <a:srgbClr val="FF0000"/>
              </a:solidFill>
            </a:endParaRPr>
          </a:p>
          <a:p>
            <a:r>
              <a:rPr lang="en-US" altLang="zh-CN" sz="1200" dirty="0" err="1">
                <a:solidFill>
                  <a:srgbClr val="FF0000"/>
                </a:solidFill>
              </a:rPr>
              <a:t>Chọn</a:t>
            </a:r>
            <a:r>
              <a:rPr lang="en-US" altLang="zh-CN" sz="1200" dirty="0">
                <a:solidFill>
                  <a:srgbClr val="FF0000"/>
                </a:solidFill>
              </a:rPr>
              <a:t> </a:t>
            </a:r>
            <a:r>
              <a:rPr lang="en-US" altLang="zh-CN" sz="1200" dirty="0" err="1">
                <a:solidFill>
                  <a:srgbClr val="FF0000"/>
                </a:solidFill>
              </a:rPr>
              <a:t>mã</a:t>
            </a:r>
            <a:r>
              <a:rPr lang="en-US" altLang="zh-CN" sz="1200" dirty="0">
                <a:solidFill>
                  <a:srgbClr val="FF0000"/>
                </a:solidFill>
              </a:rPr>
              <a:t> </a:t>
            </a:r>
            <a:r>
              <a:rPr lang="en-US" altLang="zh-CN" sz="1200" dirty="0" err="1">
                <a:solidFill>
                  <a:srgbClr val="FF0000"/>
                </a:solidFill>
              </a:rPr>
              <a:t>xấu</a:t>
            </a:r>
            <a:endParaRPr lang="zh-CN" altLang="en-US" sz="1200" dirty="0">
              <a:solidFill>
                <a:srgbClr val="FF0000"/>
              </a:solidFill>
            </a:endParaRPr>
          </a:p>
        </p:txBody>
      </p:sp>
      <p:sp>
        <p:nvSpPr>
          <p:cNvPr id="14" name="箭头: 下 13">
            <a:extLst>
              <a:ext uri="{FF2B5EF4-FFF2-40B4-BE49-F238E27FC236}">
                <a16:creationId xmlns:a16="http://schemas.microsoft.com/office/drawing/2014/main" id="{BD6C2FFF-00B5-4C58-B2C3-59AAA2268B47}"/>
              </a:ext>
            </a:extLst>
          </p:cNvPr>
          <p:cNvSpPr/>
          <p:nvPr/>
        </p:nvSpPr>
        <p:spPr>
          <a:xfrm rot="14111474">
            <a:off x="3667589" y="5215259"/>
            <a:ext cx="133350" cy="5905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a:extLst>
              <a:ext uri="{FF2B5EF4-FFF2-40B4-BE49-F238E27FC236}">
                <a16:creationId xmlns:a16="http://schemas.microsoft.com/office/drawing/2014/main" id="{988A7CE0-97FA-4B49-9B1D-D19C4CE58404}"/>
              </a:ext>
            </a:extLst>
          </p:cNvPr>
          <p:cNvSpPr txBox="1"/>
          <p:nvPr/>
        </p:nvSpPr>
        <p:spPr>
          <a:xfrm>
            <a:off x="2367332" y="5561208"/>
            <a:ext cx="2433680" cy="461665"/>
          </a:xfrm>
          <a:prstGeom prst="rect">
            <a:avLst/>
          </a:prstGeom>
          <a:noFill/>
        </p:spPr>
        <p:txBody>
          <a:bodyPr wrap="none" rtlCol="0">
            <a:spAutoFit/>
          </a:bodyPr>
          <a:lstStyle/>
          <a:p>
            <a:r>
              <a:rPr lang="zh-CN" altLang="en-US" sz="1200" dirty="0">
                <a:solidFill>
                  <a:srgbClr val="FF0000"/>
                </a:solidFill>
              </a:rPr>
              <a:t>维修完成确认</a:t>
            </a:r>
            <a:endParaRPr lang="en-US" altLang="zh-CN" sz="1200" dirty="0">
              <a:solidFill>
                <a:srgbClr val="FF0000"/>
              </a:solidFill>
            </a:endParaRPr>
          </a:p>
          <a:p>
            <a:r>
              <a:rPr lang="en-US" altLang="zh-CN" sz="1200" dirty="0" err="1">
                <a:solidFill>
                  <a:srgbClr val="FF0000"/>
                </a:solidFill>
              </a:rPr>
              <a:t>Việc</a:t>
            </a:r>
            <a:r>
              <a:rPr lang="en-US" altLang="zh-CN" sz="1200" dirty="0">
                <a:solidFill>
                  <a:srgbClr val="FF0000"/>
                </a:solidFill>
              </a:rPr>
              <a:t>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r>
              <a:rPr lang="en-US" altLang="zh-CN" sz="1200" dirty="0">
                <a:solidFill>
                  <a:srgbClr val="FF0000"/>
                </a:solidFill>
              </a:rPr>
              <a:t> </a:t>
            </a:r>
            <a:r>
              <a:rPr lang="en-US" altLang="zh-CN" sz="1200" dirty="0" err="1">
                <a:solidFill>
                  <a:srgbClr val="FF0000"/>
                </a:solidFill>
              </a:rPr>
              <a:t>hoàn</a:t>
            </a:r>
            <a:r>
              <a:rPr lang="en-US" altLang="zh-CN" sz="1200" dirty="0">
                <a:solidFill>
                  <a:srgbClr val="FF0000"/>
                </a:solidFill>
              </a:rPr>
              <a:t> </a:t>
            </a:r>
            <a:r>
              <a:rPr lang="en-US" altLang="zh-CN" sz="1200" dirty="0" err="1">
                <a:solidFill>
                  <a:srgbClr val="FF0000"/>
                </a:solidFill>
              </a:rPr>
              <a:t>tất</a:t>
            </a:r>
            <a:r>
              <a:rPr lang="en-US" altLang="zh-CN" sz="1200" dirty="0">
                <a:solidFill>
                  <a:srgbClr val="FF0000"/>
                </a:solidFill>
              </a:rPr>
              <a:t> </a:t>
            </a:r>
            <a:r>
              <a:rPr lang="en-US" altLang="zh-CN" sz="1200" dirty="0" err="1">
                <a:solidFill>
                  <a:srgbClr val="FF0000"/>
                </a:solidFill>
              </a:rPr>
              <a:t>xác</a:t>
            </a:r>
            <a:r>
              <a:rPr lang="en-US" altLang="zh-CN" sz="1200" dirty="0">
                <a:solidFill>
                  <a:srgbClr val="FF0000"/>
                </a:solidFill>
              </a:rPr>
              <a:t> </a:t>
            </a:r>
            <a:r>
              <a:rPr lang="en-US" altLang="zh-CN" sz="1200" dirty="0" err="1">
                <a:solidFill>
                  <a:srgbClr val="FF0000"/>
                </a:solidFill>
              </a:rPr>
              <a:t>nhận</a:t>
            </a:r>
            <a:endParaRPr lang="en-US" altLang="zh-CN" sz="1200" dirty="0">
              <a:solidFill>
                <a:srgbClr val="FF0000"/>
              </a:solidFill>
            </a:endParaRPr>
          </a:p>
        </p:txBody>
      </p:sp>
    </p:spTree>
    <p:extLst>
      <p:ext uri="{BB962C8B-B14F-4D97-AF65-F5344CB8AC3E}">
        <p14:creationId xmlns:p14="http://schemas.microsoft.com/office/powerpoint/2010/main" val="4116507221"/>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925410" cy="519064"/>
          </a:xfrm>
        </p:spPr>
        <p:txBody>
          <a:bodyPr/>
          <a:lstStyle/>
          <a:p>
            <a:r>
              <a:rPr lang="en-US" altLang="zh-CN" dirty="0"/>
              <a:t> </a:t>
            </a:r>
            <a:r>
              <a:rPr lang="zh-CN" altLang="en-US" dirty="0"/>
              <a:t>注意事项：</a:t>
            </a:r>
            <a:endParaRPr lang="zh-CN" altLang="en-US" sz="1800" dirty="0">
              <a:solidFill>
                <a:srgbClr val="FF0000"/>
              </a:solidFill>
            </a:endParaRPr>
          </a:p>
        </p:txBody>
      </p:sp>
      <p:sp>
        <p:nvSpPr>
          <p:cNvPr id="3" name="文本框 2"/>
          <p:cNvSpPr txBox="1"/>
          <p:nvPr/>
        </p:nvSpPr>
        <p:spPr>
          <a:xfrm>
            <a:off x="1101214" y="894735"/>
            <a:ext cx="1338828" cy="369332"/>
          </a:xfrm>
          <a:prstGeom prst="rect">
            <a:avLst/>
          </a:prstGeom>
          <a:noFill/>
        </p:spPr>
        <p:txBody>
          <a:bodyPr wrap="none" rtlCol="0">
            <a:spAutoFit/>
          </a:bodyPr>
          <a:lstStyle/>
          <a:p>
            <a:r>
              <a:rPr lang="en-US" altLang="zh-CN" dirty="0"/>
              <a:t>                  </a:t>
            </a:r>
          </a:p>
        </p:txBody>
      </p:sp>
      <p:sp>
        <p:nvSpPr>
          <p:cNvPr id="4" name="文本框 3">
            <a:extLst>
              <a:ext uri="{FF2B5EF4-FFF2-40B4-BE49-F238E27FC236}">
                <a16:creationId xmlns:a16="http://schemas.microsoft.com/office/drawing/2014/main" id="{46DFC58B-5C14-4BA0-9BE3-C06D6319A0F2}"/>
              </a:ext>
            </a:extLst>
          </p:cNvPr>
          <p:cNvSpPr txBox="1"/>
          <p:nvPr/>
        </p:nvSpPr>
        <p:spPr>
          <a:xfrm>
            <a:off x="966987" y="894735"/>
            <a:ext cx="9921143" cy="1077218"/>
          </a:xfrm>
          <a:prstGeom prst="rect">
            <a:avLst/>
          </a:prstGeom>
          <a:noFill/>
        </p:spPr>
        <p:txBody>
          <a:bodyPr wrap="square" rtlCol="0">
            <a:spAutoFit/>
          </a:bodyPr>
          <a:lstStyle/>
          <a:p>
            <a:r>
              <a:rPr lang="en-US" altLang="zh-CN" dirty="0"/>
              <a:t>1</a:t>
            </a:r>
            <a:r>
              <a:rPr lang="zh-CN" altLang="en-US" dirty="0"/>
              <a:t>、如果不小心将别的维修员维修的不良产品进站了，只需要点击“退回此板”即可退回，如果入错站后点击维修完成的，将无法退回</a:t>
            </a:r>
            <a:endParaRPr lang="en-US" altLang="zh-CN" dirty="0"/>
          </a:p>
          <a:p>
            <a:r>
              <a:rPr lang="vi-VN" altLang="zh-CN" sz="1400" dirty="0">
                <a:solidFill>
                  <a:srgbClr val="FF0000"/>
                </a:solidFill>
              </a:rPr>
              <a:t>1, nếu vô tình sửa chữa các sản phẩm xấu của nhân viên bảo trì khác vào trạm, chỉ cần nhấp vào "trả lại bảng này" có thể được trả lại, nếu vào nhầm trạm sau khi nhấp vào sửa chữa hoàn thành, sẽ không thể trả lại</a:t>
            </a:r>
            <a:endParaRPr lang="zh-CN" altLang="en-US" sz="1400" dirty="0">
              <a:solidFill>
                <a:srgbClr val="FF0000"/>
              </a:solidFill>
            </a:endParaRPr>
          </a:p>
        </p:txBody>
      </p:sp>
      <p:sp>
        <p:nvSpPr>
          <p:cNvPr id="10" name="文本框 9">
            <a:extLst>
              <a:ext uri="{FF2B5EF4-FFF2-40B4-BE49-F238E27FC236}">
                <a16:creationId xmlns:a16="http://schemas.microsoft.com/office/drawing/2014/main" id="{A19E8193-EBCF-41EE-A757-3CA266F2CE19}"/>
              </a:ext>
            </a:extLst>
          </p:cNvPr>
          <p:cNvSpPr txBox="1"/>
          <p:nvPr/>
        </p:nvSpPr>
        <p:spPr>
          <a:xfrm>
            <a:off x="966986" y="2020462"/>
            <a:ext cx="9921143" cy="800219"/>
          </a:xfrm>
          <a:prstGeom prst="rect">
            <a:avLst/>
          </a:prstGeom>
          <a:noFill/>
        </p:spPr>
        <p:txBody>
          <a:bodyPr wrap="square" rtlCol="0">
            <a:spAutoFit/>
          </a:bodyPr>
          <a:lstStyle/>
          <a:p>
            <a:r>
              <a:rPr lang="en-US" altLang="zh-CN" dirty="0"/>
              <a:t>2</a:t>
            </a:r>
            <a:r>
              <a:rPr lang="zh-CN" altLang="en-US" dirty="0"/>
              <a:t>、不良品有多项不良内容的，只需要点击其中一项内容进行维修标记即可，不需要一条条进行</a:t>
            </a:r>
            <a:endParaRPr lang="en-US" altLang="zh-CN" dirty="0"/>
          </a:p>
          <a:p>
            <a:r>
              <a:rPr lang="en-US" altLang="zh-CN" sz="1400" dirty="0">
                <a:solidFill>
                  <a:srgbClr val="FF0000"/>
                </a:solidFill>
              </a:rPr>
              <a:t>2, </a:t>
            </a:r>
            <a:r>
              <a:rPr lang="en-US" altLang="zh-CN" sz="1400" dirty="0" err="1">
                <a:solidFill>
                  <a:srgbClr val="FF0000"/>
                </a:solidFill>
              </a:rPr>
              <a:t>hàng</a:t>
            </a:r>
            <a:r>
              <a:rPr lang="en-US" altLang="zh-CN" sz="1400" dirty="0">
                <a:solidFill>
                  <a:srgbClr val="FF0000"/>
                </a:solidFill>
              </a:rPr>
              <a:t> </a:t>
            </a:r>
            <a:r>
              <a:rPr lang="en-US" altLang="zh-CN" sz="1400" dirty="0" err="1">
                <a:solidFill>
                  <a:srgbClr val="FF0000"/>
                </a:solidFill>
              </a:rPr>
              <a:t>hóa</a:t>
            </a:r>
            <a:r>
              <a:rPr lang="en-US" altLang="zh-CN" sz="1400" dirty="0">
                <a:solidFill>
                  <a:srgbClr val="FF0000"/>
                </a:solidFill>
              </a:rPr>
              <a:t> </a:t>
            </a:r>
            <a:r>
              <a:rPr lang="en-US" altLang="zh-CN" sz="1400" dirty="0" err="1">
                <a:solidFill>
                  <a:srgbClr val="FF0000"/>
                </a:solidFill>
              </a:rPr>
              <a:t>xấu</a:t>
            </a:r>
            <a:r>
              <a:rPr lang="en-US" altLang="zh-CN" sz="1400" dirty="0">
                <a:solidFill>
                  <a:srgbClr val="FF0000"/>
                </a:solidFill>
              </a:rPr>
              <a:t> </a:t>
            </a:r>
            <a:r>
              <a:rPr lang="en-US" altLang="zh-CN" sz="1400" dirty="0" err="1">
                <a:solidFill>
                  <a:srgbClr val="FF0000"/>
                </a:solidFill>
              </a:rPr>
              <a:t>có</a:t>
            </a:r>
            <a:r>
              <a:rPr lang="en-US" altLang="zh-CN" sz="1400" dirty="0">
                <a:solidFill>
                  <a:srgbClr val="FF0000"/>
                </a:solidFill>
              </a:rPr>
              <a:t> </a:t>
            </a:r>
            <a:r>
              <a:rPr lang="en-US" altLang="zh-CN" sz="1400" dirty="0" err="1">
                <a:solidFill>
                  <a:srgbClr val="FF0000"/>
                </a:solidFill>
              </a:rPr>
              <a:t>nhiều</a:t>
            </a:r>
            <a:r>
              <a:rPr lang="en-US" altLang="zh-CN" sz="1400" dirty="0">
                <a:solidFill>
                  <a:srgbClr val="FF0000"/>
                </a:solidFill>
              </a:rPr>
              <a:t> </a:t>
            </a:r>
            <a:r>
              <a:rPr lang="en-US" altLang="zh-CN" sz="1400" dirty="0" err="1">
                <a:solidFill>
                  <a:srgbClr val="FF0000"/>
                </a:solidFill>
              </a:rPr>
              <a:t>nội</a:t>
            </a:r>
            <a:r>
              <a:rPr lang="en-US" altLang="zh-CN" sz="1400" dirty="0">
                <a:solidFill>
                  <a:srgbClr val="FF0000"/>
                </a:solidFill>
              </a:rPr>
              <a:t> dung </a:t>
            </a:r>
            <a:r>
              <a:rPr lang="en-US" altLang="zh-CN" sz="1400" dirty="0" err="1">
                <a:solidFill>
                  <a:srgbClr val="FF0000"/>
                </a:solidFill>
              </a:rPr>
              <a:t>xấu</a:t>
            </a:r>
            <a:r>
              <a:rPr lang="en-US" altLang="zh-CN" sz="1400" dirty="0">
                <a:solidFill>
                  <a:srgbClr val="FF0000"/>
                </a:solidFill>
              </a:rPr>
              <a:t>, </a:t>
            </a:r>
            <a:r>
              <a:rPr lang="en-US" altLang="zh-CN" sz="1400" dirty="0" err="1">
                <a:solidFill>
                  <a:srgbClr val="FF0000"/>
                </a:solidFill>
              </a:rPr>
              <a:t>chỉ</a:t>
            </a:r>
            <a:r>
              <a:rPr lang="en-US" altLang="zh-CN" sz="1400" dirty="0">
                <a:solidFill>
                  <a:srgbClr val="FF0000"/>
                </a:solidFill>
              </a:rPr>
              <a:t> </a:t>
            </a:r>
            <a:r>
              <a:rPr lang="en-US" altLang="zh-CN" sz="1400" dirty="0" err="1">
                <a:solidFill>
                  <a:srgbClr val="FF0000"/>
                </a:solidFill>
              </a:rPr>
              <a:t>cần</a:t>
            </a:r>
            <a:r>
              <a:rPr lang="en-US" altLang="zh-CN" sz="1400" dirty="0">
                <a:solidFill>
                  <a:srgbClr val="FF0000"/>
                </a:solidFill>
              </a:rPr>
              <a:t> </a:t>
            </a:r>
            <a:r>
              <a:rPr lang="en-US" altLang="zh-CN" sz="1400" dirty="0" err="1">
                <a:solidFill>
                  <a:srgbClr val="FF0000"/>
                </a:solidFill>
              </a:rPr>
              <a:t>nhấp</a:t>
            </a:r>
            <a:r>
              <a:rPr lang="en-US" altLang="zh-CN" sz="1400" dirty="0">
                <a:solidFill>
                  <a:srgbClr val="FF0000"/>
                </a:solidFill>
              </a:rPr>
              <a:t> </a:t>
            </a:r>
            <a:r>
              <a:rPr lang="en-US" altLang="zh-CN" sz="1400" dirty="0" err="1">
                <a:solidFill>
                  <a:srgbClr val="FF0000"/>
                </a:solidFill>
              </a:rPr>
              <a:t>vào</a:t>
            </a:r>
            <a:r>
              <a:rPr lang="en-US" altLang="zh-CN" sz="1400" dirty="0">
                <a:solidFill>
                  <a:srgbClr val="FF0000"/>
                </a:solidFill>
              </a:rPr>
              <a:t> </a:t>
            </a:r>
            <a:r>
              <a:rPr lang="en-US" altLang="zh-CN" sz="1400" dirty="0" err="1">
                <a:solidFill>
                  <a:srgbClr val="FF0000"/>
                </a:solidFill>
              </a:rPr>
              <a:t>một</a:t>
            </a:r>
            <a:r>
              <a:rPr lang="en-US" altLang="zh-CN" sz="1400" dirty="0">
                <a:solidFill>
                  <a:srgbClr val="FF0000"/>
                </a:solidFill>
              </a:rPr>
              <a:t> </a:t>
            </a:r>
            <a:r>
              <a:rPr lang="en-US" altLang="zh-CN" sz="1400" dirty="0" err="1">
                <a:solidFill>
                  <a:srgbClr val="FF0000"/>
                </a:solidFill>
              </a:rPr>
              <a:t>trong</a:t>
            </a:r>
            <a:r>
              <a:rPr lang="en-US" altLang="zh-CN" sz="1400" dirty="0">
                <a:solidFill>
                  <a:srgbClr val="FF0000"/>
                </a:solidFill>
              </a:rPr>
              <a:t> </a:t>
            </a:r>
            <a:r>
              <a:rPr lang="en-US" altLang="zh-CN" sz="1400" dirty="0" err="1">
                <a:solidFill>
                  <a:srgbClr val="FF0000"/>
                </a:solidFill>
              </a:rPr>
              <a:t>những</a:t>
            </a:r>
            <a:r>
              <a:rPr lang="en-US" altLang="zh-CN" sz="1400" dirty="0">
                <a:solidFill>
                  <a:srgbClr val="FF0000"/>
                </a:solidFill>
              </a:rPr>
              <a:t> </a:t>
            </a:r>
            <a:r>
              <a:rPr lang="en-US" altLang="zh-CN" sz="1400" dirty="0" err="1">
                <a:solidFill>
                  <a:srgbClr val="FF0000"/>
                </a:solidFill>
              </a:rPr>
              <a:t>nội</a:t>
            </a:r>
            <a:r>
              <a:rPr lang="en-US" altLang="zh-CN" sz="1400" dirty="0">
                <a:solidFill>
                  <a:srgbClr val="FF0000"/>
                </a:solidFill>
              </a:rPr>
              <a:t> dung </a:t>
            </a:r>
            <a:r>
              <a:rPr lang="en-US" altLang="zh-CN" sz="1400" dirty="0" err="1">
                <a:solidFill>
                  <a:srgbClr val="FF0000"/>
                </a:solidFill>
              </a:rPr>
              <a:t>để</a:t>
            </a:r>
            <a:r>
              <a:rPr lang="en-US" altLang="zh-CN" sz="1400" dirty="0">
                <a:solidFill>
                  <a:srgbClr val="FF0000"/>
                </a:solidFill>
              </a:rPr>
              <a:t> </a:t>
            </a:r>
            <a:r>
              <a:rPr lang="en-US" altLang="zh-CN" sz="1400" dirty="0" err="1">
                <a:solidFill>
                  <a:srgbClr val="FF0000"/>
                </a:solidFill>
              </a:rPr>
              <a:t>sửa</a:t>
            </a:r>
            <a:r>
              <a:rPr lang="en-US" altLang="zh-CN" sz="1400" dirty="0">
                <a:solidFill>
                  <a:srgbClr val="FF0000"/>
                </a:solidFill>
              </a:rPr>
              <a:t> </a:t>
            </a:r>
            <a:r>
              <a:rPr lang="en-US" altLang="zh-CN" sz="1400" dirty="0" err="1">
                <a:solidFill>
                  <a:srgbClr val="FF0000"/>
                </a:solidFill>
              </a:rPr>
              <a:t>chữa</a:t>
            </a:r>
            <a:r>
              <a:rPr lang="en-US" altLang="zh-CN" sz="1400" dirty="0">
                <a:solidFill>
                  <a:srgbClr val="FF0000"/>
                </a:solidFill>
              </a:rPr>
              <a:t> </a:t>
            </a:r>
            <a:r>
              <a:rPr lang="en-US" altLang="zh-CN" sz="1400" dirty="0" err="1">
                <a:solidFill>
                  <a:srgbClr val="FF0000"/>
                </a:solidFill>
              </a:rPr>
              <a:t>đánh</a:t>
            </a:r>
            <a:r>
              <a:rPr lang="en-US" altLang="zh-CN" sz="1400" dirty="0">
                <a:solidFill>
                  <a:srgbClr val="FF0000"/>
                </a:solidFill>
              </a:rPr>
              <a:t> </a:t>
            </a:r>
            <a:r>
              <a:rPr lang="en-US" altLang="zh-CN" sz="1400" dirty="0" err="1">
                <a:solidFill>
                  <a:srgbClr val="FF0000"/>
                </a:solidFill>
              </a:rPr>
              <a:t>dấu</a:t>
            </a:r>
            <a:r>
              <a:rPr lang="en-US" altLang="zh-CN" sz="1400" dirty="0">
                <a:solidFill>
                  <a:srgbClr val="FF0000"/>
                </a:solidFill>
              </a:rPr>
              <a:t>, </a:t>
            </a:r>
            <a:r>
              <a:rPr lang="en-US" altLang="zh-CN" sz="1400" dirty="0" err="1">
                <a:solidFill>
                  <a:srgbClr val="FF0000"/>
                </a:solidFill>
              </a:rPr>
              <a:t>không</a:t>
            </a:r>
            <a:r>
              <a:rPr lang="en-US" altLang="zh-CN" sz="1400" dirty="0">
                <a:solidFill>
                  <a:srgbClr val="FF0000"/>
                </a:solidFill>
              </a:rPr>
              <a:t> </a:t>
            </a:r>
            <a:r>
              <a:rPr lang="en-US" altLang="zh-CN" sz="1400" dirty="0" err="1">
                <a:solidFill>
                  <a:srgbClr val="FF0000"/>
                </a:solidFill>
              </a:rPr>
              <a:t>cần</a:t>
            </a:r>
            <a:r>
              <a:rPr lang="en-US" altLang="zh-CN" sz="1400" dirty="0">
                <a:solidFill>
                  <a:srgbClr val="FF0000"/>
                </a:solidFill>
              </a:rPr>
              <a:t> </a:t>
            </a:r>
            <a:r>
              <a:rPr lang="en-US" altLang="zh-CN" sz="1400" dirty="0" err="1">
                <a:solidFill>
                  <a:srgbClr val="FF0000"/>
                </a:solidFill>
              </a:rPr>
              <a:t>phải</a:t>
            </a:r>
            <a:r>
              <a:rPr lang="en-US" altLang="zh-CN" sz="1400" dirty="0">
                <a:solidFill>
                  <a:srgbClr val="FF0000"/>
                </a:solidFill>
              </a:rPr>
              <a:t> </a:t>
            </a:r>
            <a:r>
              <a:rPr lang="en-US" altLang="zh-CN" sz="1400" dirty="0" err="1">
                <a:solidFill>
                  <a:srgbClr val="FF0000"/>
                </a:solidFill>
              </a:rPr>
              <a:t>thực</a:t>
            </a:r>
            <a:r>
              <a:rPr lang="en-US" altLang="zh-CN" sz="1400" dirty="0">
                <a:solidFill>
                  <a:srgbClr val="FF0000"/>
                </a:solidFill>
              </a:rPr>
              <a:t> </a:t>
            </a:r>
            <a:r>
              <a:rPr lang="en-US" altLang="zh-CN" sz="1400" dirty="0" err="1">
                <a:solidFill>
                  <a:srgbClr val="FF0000"/>
                </a:solidFill>
              </a:rPr>
              <a:t>hiện</a:t>
            </a:r>
            <a:r>
              <a:rPr lang="en-US" altLang="zh-CN" sz="1400" dirty="0">
                <a:solidFill>
                  <a:srgbClr val="FF0000"/>
                </a:solidFill>
              </a:rPr>
              <a:t> </a:t>
            </a:r>
            <a:r>
              <a:rPr lang="en-US" altLang="zh-CN" sz="1400" dirty="0" err="1">
                <a:solidFill>
                  <a:srgbClr val="FF0000"/>
                </a:solidFill>
              </a:rPr>
              <a:t>từng</a:t>
            </a:r>
            <a:r>
              <a:rPr lang="en-US" altLang="zh-CN" sz="1400" dirty="0">
                <a:solidFill>
                  <a:srgbClr val="FF0000"/>
                </a:solidFill>
              </a:rPr>
              <a:t> </a:t>
            </a:r>
            <a:r>
              <a:rPr lang="en-US" altLang="zh-CN" sz="1400" dirty="0" err="1">
                <a:solidFill>
                  <a:srgbClr val="FF0000"/>
                </a:solidFill>
              </a:rPr>
              <a:t>điều</a:t>
            </a:r>
            <a:endParaRPr lang="en-US" altLang="zh-CN" sz="1400" dirty="0">
              <a:solidFill>
                <a:srgbClr val="FF0000"/>
              </a:solidFill>
            </a:endParaRPr>
          </a:p>
        </p:txBody>
      </p:sp>
      <p:sp>
        <p:nvSpPr>
          <p:cNvPr id="11" name="文本框 10">
            <a:extLst>
              <a:ext uri="{FF2B5EF4-FFF2-40B4-BE49-F238E27FC236}">
                <a16:creationId xmlns:a16="http://schemas.microsoft.com/office/drawing/2014/main" id="{2E99747C-48BE-4D0A-9D53-A35E8329B4E5}"/>
              </a:ext>
            </a:extLst>
          </p:cNvPr>
          <p:cNvSpPr txBox="1"/>
          <p:nvPr/>
        </p:nvSpPr>
        <p:spPr>
          <a:xfrm>
            <a:off x="966985" y="2897946"/>
            <a:ext cx="9921143" cy="800219"/>
          </a:xfrm>
          <a:prstGeom prst="rect">
            <a:avLst/>
          </a:prstGeom>
          <a:noFill/>
        </p:spPr>
        <p:txBody>
          <a:bodyPr wrap="square" rtlCol="0">
            <a:spAutoFit/>
          </a:bodyPr>
          <a:lstStyle/>
          <a:p>
            <a:r>
              <a:rPr lang="en-US" altLang="zh-CN" dirty="0"/>
              <a:t>3</a:t>
            </a:r>
            <a:r>
              <a:rPr lang="zh-CN" altLang="en-US" dirty="0"/>
              <a:t>、不良信息维修窗口中，问题确认部门，位号（如有），</a:t>
            </a:r>
            <a:r>
              <a:rPr lang="en-US" altLang="zh-CN" dirty="0"/>
              <a:t>Part Number</a:t>
            </a:r>
            <a:r>
              <a:rPr lang="zh-CN" altLang="en-US" dirty="0"/>
              <a:t>（如有）则需要认真填写</a:t>
            </a:r>
            <a:r>
              <a:rPr lang="en-US" altLang="zh-CN" sz="1400" dirty="0">
                <a:solidFill>
                  <a:srgbClr val="FF0000"/>
                </a:solidFill>
              </a:rPr>
              <a:t>3, </a:t>
            </a:r>
            <a:r>
              <a:rPr lang="en-US" altLang="zh-CN" sz="1400" dirty="0" err="1">
                <a:solidFill>
                  <a:srgbClr val="FF0000"/>
                </a:solidFill>
              </a:rPr>
              <a:t>cửa</a:t>
            </a:r>
            <a:r>
              <a:rPr lang="en-US" altLang="zh-CN" sz="1400" dirty="0">
                <a:solidFill>
                  <a:srgbClr val="FF0000"/>
                </a:solidFill>
              </a:rPr>
              <a:t> </a:t>
            </a:r>
            <a:r>
              <a:rPr lang="en-US" altLang="zh-CN" sz="1400" dirty="0" err="1">
                <a:solidFill>
                  <a:srgbClr val="FF0000"/>
                </a:solidFill>
              </a:rPr>
              <a:t>sổ</a:t>
            </a:r>
            <a:r>
              <a:rPr lang="en-US" altLang="zh-CN" sz="1400" dirty="0">
                <a:solidFill>
                  <a:srgbClr val="FF0000"/>
                </a:solidFill>
              </a:rPr>
              <a:t> </a:t>
            </a:r>
            <a:r>
              <a:rPr lang="en-US" altLang="zh-CN" sz="1400" dirty="0" err="1">
                <a:solidFill>
                  <a:srgbClr val="FF0000"/>
                </a:solidFill>
              </a:rPr>
              <a:t>sửa</a:t>
            </a:r>
            <a:r>
              <a:rPr lang="en-US" altLang="zh-CN" sz="1400" dirty="0">
                <a:solidFill>
                  <a:srgbClr val="FF0000"/>
                </a:solidFill>
              </a:rPr>
              <a:t> </a:t>
            </a:r>
            <a:r>
              <a:rPr lang="en-US" altLang="zh-CN" sz="1400" dirty="0" err="1">
                <a:solidFill>
                  <a:srgbClr val="FF0000"/>
                </a:solidFill>
              </a:rPr>
              <a:t>chữa</a:t>
            </a:r>
            <a:r>
              <a:rPr lang="en-US" altLang="zh-CN" sz="1400" dirty="0">
                <a:solidFill>
                  <a:srgbClr val="FF0000"/>
                </a:solidFill>
              </a:rPr>
              <a:t> </a:t>
            </a:r>
            <a:r>
              <a:rPr lang="en-US" altLang="zh-CN" sz="1400" dirty="0" err="1">
                <a:solidFill>
                  <a:srgbClr val="FF0000"/>
                </a:solidFill>
              </a:rPr>
              <a:t>thông</a:t>
            </a:r>
            <a:r>
              <a:rPr lang="en-US" altLang="zh-CN" sz="1400" dirty="0">
                <a:solidFill>
                  <a:srgbClr val="FF0000"/>
                </a:solidFill>
              </a:rPr>
              <a:t> tin </a:t>
            </a:r>
            <a:r>
              <a:rPr lang="en-US" altLang="zh-CN" sz="1400" dirty="0" err="1">
                <a:solidFill>
                  <a:srgbClr val="FF0000"/>
                </a:solidFill>
              </a:rPr>
              <a:t>xấu</a:t>
            </a:r>
            <a:r>
              <a:rPr lang="en-US" altLang="zh-CN" sz="1400" dirty="0">
                <a:solidFill>
                  <a:srgbClr val="FF0000"/>
                </a:solidFill>
              </a:rPr>
              <a:t>, </a:t>
            </a:r>
            <a:r>
              <a:rPr lang="en-US" altLang="zh-CN" sz="1400" dirty="0" err="1">
                <a:solidFill>
                  <a:srgbClr val="FF0000"/>
                </a:solidFill>
              </a:rPr>
              <a:t>bộ</a:t>
            </a:r>
            <a:r>
              <a:rPr lang="en-US" altLang="zh-CN" sz="1400" dirty="0">
                <a:solidFill>
                  <a:srgbClr val="FF0000"/>
                </a:solidFill>
              </a:rPr>
              <a:t> </a:t>
            </a:r>
            <a:r>
              <a:rPr lang="en-US" altLang="zh-CN" sz="1400" dirty="0" err="1">
                <a:solidFill>
                  <a:srgbClr val="FF0000"/>
                </a:solidFill>
              </a:rPr>
              <a:t>phận</a:t>
            </a:r>
            <a:r>
              <a:rPr lang="en-US" altLang="zh-CN" sz="1400" dirty="0">
                <a:solidFill>
                  <a:srgbClr val="FF0000"/>
                </a:solidFill>
              </a:rPr>
              <a:t> </a:t>
            </a:r>
            <a:r>
              <a:rPr lang="en-US" altLang="zh-CN" sz="1400" dirty="0" err="1">
                <a:solidFill>
                  <a:srgbClr val="FF0000"/>
                </a:solidFill>
              </a:rPr>
              <a:t>xác</a:t>
            </a:r>
            <a:r>
              <a:rPr lang="en-US" altLang="zh-CN" sz="1400" dirty="0">
                <a:solidFill>
                  <a:srgbClr val="FF0000"/>
                </a:solidFill>
              </a:rPr>
              <a:t> </a:t>
            </a:r>
            <a:r>
              <a:rPr lang="en-US" altLang="zh-CN" sz="1400" dirty="0" err="1">
                <a:solidFill>
                  <a:srgbClr val="FF0000"/>
                </a:solidFill>
              </a:rPr>
              <a:t>nhận</a:t>
            </a:r>
            <a:r>
              <a:rPr lang="en-US" altLang="zh-CN" sz="1400" dirty="0">
                <a:solidFill>
                  <a:srgbClr val="FF0000"/>
                </a:solidFill>
              </a:rPr>
              <a:t> </a:t>
            </a:r>
            <a:r>
              <a:rPr lang="en-US" altLang="zh-CN" sz="1400" dirty="0" err="1">
                <a:solidFill>
                  <a:srgbClr val="FF0000"/>
                </a:solidFill>
              </a:rPr>
              <a:t>vấn</a:t>
            </a:r>
            <a:r>
              <a:rPr lang="en-US" altLang="zh-CN" sz="1400" dirty="0">
                <a:solidFill>
                  <a:srgbClr val="FF0000"/>
                </a:solidFill>
              </a:rPr>
              <a:t> </a:t>
            </a:r>
            <a:r>
              <a:rPr lang="en-US" altLang="zh-CN" sz="1400" dirty="0" err="1">
                <a:solidFill>
                  <a:srgbClr val="FF0000"/>
                </a:solidFill>
              </a:rPr>
              <a:t>đề</a:t>
            </a:r>
            <a:r>
              <a:rPr lang="en-US" altLang="zh-CN" sz="1400" dirty="0">
                <a:solidFill>
                  <a:srgbClr val="FF0000"/>
                </a:solidFill>
              </a:rPr>
              <a:t>, </a:t>
            </a:r>
            <a:r>
              <a:rPr lang="en-US" altLang="zh-CN" sz="1400" dirty="0" err="1">
                <a:solidFill>
                  <a:srgbClr val="FF0000"/>
                </a:solidFill>
              </a:rPr>
              <a:t>số</a:t>
            </a:r>
            <a:r>
              <a:rPr lang="en-US" altLang="zh-CN" sz="1400" dirty="0">
                <a:solidFill>
                  <a:srgbClr val="FF0000"/>
                </a:solidFill>
              </a:rPr>
              <a:t> bit (</a:t>
            </a:r>
            <a:r>
              <a:rPr lang="en-US" altLang="zh-CN" sz="1400" dirty="0" err="1">
                <a:solidFill>
                  <a:srgbClr val="FF0000"/>
                </a:solidFill>
              </a:rPr>
              <a:t>nếu</a:t>
            </a:r>
            <a:r>
              <a:rPr lang="en-US" altLang="zh-CN" sz="1400" dirty="0">
                <a:solidFill>
                  <a:srgbClr val="FF0000"/>
                </a:solidFill>
              </a:rPr>
              <a:t> </a:t>
            </a:r>
            <a:r>
              <a:rPr lang="en-US" altLang="zh-CN" sz="1400" dirty="0" err="1">
                <a:solidFill>
                  <a:srgbClr val="FF0000"/>
                </a:solidFill>
              </a:rPr>
              <a:t>có</a:t>
            </a:r>
            <a:r>
              <a:rPr lang="en-US" altLang="zh-CN" sz="1400" dirty="0">
                <a:solidFill>
                  <a:srgbClr val="FF0000"/>
                </a:solidFill>
              </a:rPr>
              <a:t>), Part Number (</a:t>
            </a:r>
            <a:r>
              <a:rPr lang="en-US" altLang="zh-CN" sz="1400" dirty="0" err="1">
                <a:solidFill>
                  <a:srgbClr val="FF0000"/>
                </a:solidFill>
              </a:rPr>
              <a:t>nếu</a:t>
            </a:r>
            <a:r>
              <a:rPr lang="en-US" altLang="zh-CN" sz="1400" dirty="0">
                <a:solidFill>
                  <a:srgbClr val="FF0000"/>
                </a:solidFill>
              </a:rPr>
              <a:t> </a:t>
            </a:r>
            <a:r>
              <a:rPr lang="en-US" altLang="zh-CN" sz="1400" dirty="0" err="1">
                <a:solidFill>
                  <a:srgbClr val="FF0000"/>
                </a:solidFill>
              </a:rPr>
              <a:t>có</a:t>
            </a:r>
            <a:r>
              <a:rPr lang="en-US" altLang="zh-CN" sz="1400" dirty="0">
                <a:solidFill>
                  <a:srgbClr val="FF0000"/>
                </a:solidFill>
              </a:rPr>
              <a:t>) </a:t>
            </a:r>
            <a:r>
              <a:rPr lang="en-US" altLang="zh-CN" sz="1400" dirty="0" err="1">
                <a:solidFill>
                  <a:srgbClr val="FF0000"/>
                </a:solidFill>
              </a:rPr>
              <a:t>cần</a:t>
            </a:r>
            <a:r>
              <a:rPr lang="en-US" altLang="zh-CN" sz="1400" dirty="0">
                <a:solidFill>
                  <a:srgbClr val="FF0000"/>
                </a:solidFill>
              </a:rPr>
              <a:t> </a:t>
            </a:r>
            <a:r>
              <a:rPr lang="en-US" altLang="zh-CN" sz="1400" dirty="0" err="1">
                <a:solidFill>
                  <a:srgbClr val="FF0000"/>
                </a:solidFill>
              </a:rPr>
              <a:t>phải</a:t>
            </a:r>
            <a:r>
              <a:rPr lang="en-US" altLang="zh-CN" sz="1400" dirty="0">
                <a:solidFill>
                  <a:srgbClr val="FF0000"/>
                </a:solidFill>
              </a:rPr>
              <a:t> </a:t>
            </a:r>
            <a:r>
              <a:rPr lang="en-US" altLang="zh-CN" sz="1400" dirty="0" err="1">
                <a:solidFill>
                  <a:srgbClr val="FF0000"/>
                </a:solidFill>
              </a:rPr>
              <a:t>điền</a:t>
            </a:r>
            <a:r>
              <a:rPr lang="en-US" altLang="zh-CN" sz="1400" dirty="0">
                <a:solidFill>
                  <a:srgbClr val="FF0000"/>
                </a:solidFill>
              </a:rPr>
              <a:t> </a:t>
            </a:r>
            <a:r>
              <a:rPr lang="en-US" altLang="zh-CN" sz="1400" dirty="0" err="1">
                <a:solidFill>
                  <a:srgbClr val="FF0000"/>
                </a:solidFill>
              </a:rPr>
              <a:t>vào</a:t>
            </a:r>
            <a:r>
              <a:rPr lang="en-US" altLang="zh-CN" sz="1400" dirty="0">
                <a:solidFill>
                  <a:srgbClr val="FF0000"/>
                </a:solidFill>
              </a:rPr>
              <a:t> </a:t>
            </a:r>
            <a:r>
              <a:rPr lang="en-US" altLang="zh-CN" sz="1400" dirty="0" err="1">
                <a:solidFill>
                  <a:srgbClr val="FF0000"/>
                </a:solidFill>
              </a:rPr>
              <a:t>cẩn</a:t>
            </a:r>
            <a:r>
              <a:rPr lang="en-US" altLang="zh-CN" sz="1400" dirty="0">
                <a:solidFill>
                  <a:srgbClr val="FF0000"/>
                </a:solidFill>
              </a:rPr>
              <a:t> </a:t>
            </a:r>
            <a:r>
              <a:rPr lang="en-US" altLang="zh-CN" sz="1400" dirty="0" err="1">
                <a:solidFill>
                  <a:srgbClr val="FF0000"/>
                </a:solidFill>
              </a:rPr>
              <a:t>thận</a:t>
            </a:r>
            <a:endParaRPr lang="zh-CN" altLang="en-US" sz="1400" dirty="0">
              <a:solidFill>
                <a:srgbClr val="FF0000"/>
              </a:solidFill>
            </a:endParaRPr>
          </a:p>
        </p:txBody>
      </p:sp>
      <p:sp>
        <p:nvSpPr>
          <p:cNvPr id="7" name="文本框 6">
            <a:extLst>
              <a:ext uri="{FF2B5EF4-FFF2-40B4-BE49-F238E27FC236}">
                <a16:creationId xmlns:a16="http://schemas.microsoft.com/office/drawing/2014/main" id="{A7C77B45-0E54-4BF7-BCB6-BC20453937AA}"/>
              </a:ext>
            </a:extLst>
          </p:cNvPr>
          <p:cNvSpPr txBox="1"/>
          <p:nvPr/>
        </p:nvSpPr>
        <p:spPr>
          <a:xfrm>
            <a:off x="966985" y="3823939"/>
            <a:ext cx="9921143" cy="584775"/>
          </a:xfrm>
          <a:prstGeom prst="rect">
            <a:avLst/>
          </a:prstGeom>
          <a:noFill/>
        </p:spPr>
        <p:txBody>
          <a:bodyPr wrap="square" rtlCol="0">
            <a:spAutoFit/>
          </a:bodyPr>
          <a:lstStyle/>
          <a:p>
            <a:r>
              <a:rPr lang="en-US" altLang="zh-CN" dirty="0"/>
              <a:t>4</a:t>
            </a:r>
            <a:r>
              <a:rPr lang="zh-CN" altLang="en-US" dirty="0"/>
              <a:t>、不良现象，</a:t>
            </a:r>
            <a:r>
              <a:rPr lang="en-US" altLang="zh-CN" dirty="0"/>
              <a:t>Code Number</a:t>
            </a:r>
            <a:r>
              <a:rPr lang="zh-CN" altLang="en-US" dirty="0"/>
              <a:t>为必填项，否则无法提交</a:t>
            </a:r>
            <a:endParaRPr lang="en-US" altLang="zh-CN" dirty="0"/>
          </a:p>
          <a:p>
            <a:r>
              <a:rPr lang="vi-VN" altLang="zh-CN" sz="1400" dirty="0">
                <a:solidFill>
                  <a:srgbClr val="FF0000"/>
                </a:solidFill>
              </a:rPr>
              <a:t>4, hiện tượng xấu, Code Number là bắt buộc, nếu không không thể gửi</a:t>
            </a:r>
            <a:endParaRPr lang="zh-CN" altLang="en-US" sz="1400" dirty="0">
              <a:solidFill>
                <a:srgbClr val="FF0000"/>
              </a:solidFill>
            </a:endParaRPr>
          </a:p>
        </p:txBody>
      </p:sp>
    </p:spTree>
    <p:extLst>
      <p:ext uri="{BB962C8B-B14F-4D97-AF65-F5344CB8AC3E}">
        <p14:creationId xmlns:p14="http://schemas.microsoft.com/office/powerpoint/2010/main" val="3533238098"/>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群組 6"/>
          <p:cNvGrpSpPr/>
          <p:nvPr/>
        </p:nvGrpSpPr>
        <p:grpSpPr>
          <a:xfrm>
            <a:off x="-338176" y="-9625"/>
            <a:ext cx="12824012" cy="6872798"/>
            <a:chOff x="-338176" y="-9625"/>
            <a:chExt cx="12824012" cy="6872798"/>
          </a:xfrm>
        </p:grpSpPr>
        <p:grpSp>
          <p:nvGrpSpPr>
            <p:cNvPr id="4" name="群組 3"/>
            <p:cNvGrpSpPr/>
            <p:nvPr/>
          </p:nvGrpSpPr>
          <p:grpSpPr>
            <a:xfrm>
              <a:off x="-338176" y="-9625"/>
              <a:ext cx="12721143" cy="6872798"/>
              <a:chOff x="-338176" y="-9625"/>
              <a:chExt cx="12721143" cy="6872798"/>
            </a:xfrm>
          </p:grpSpPr>
          <p:pic>
            <p:nvPicPr>
              <p:cNvPr id="75" name="图片 74">
                <a:extLst>
                  <a:ext uri="{FF2B5EF4-FFF2-40B4-BE49-F238E27FC236}">
                    <a16:creationId xmlns:a16="http://schemas.microsoft.com/office/drawing/2014/main" id="{71D11E22-60BD-42DD-9568-287F0BEC172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483" b="3483"/>
              <a:stretch/>
            </p:blipFill>
            <p:spPr>
              <a:xfrm>
                <a:off x="-338176" y="-9625"/>
                <a:ext cx="12721143" cy="6872798"/>
              </a:xfrm>
              <a:prstGeom prst="rect">
                <a:avLst/>
              </a:prstGeom>
              <a:ln>
                <a:noFill/>
              </a:ln>
            </p:spPr>
          </p:pic>
          <p:pic>
            <p:nvPicPr>
              <p:cNvPr id="3" name="圖片 2"/>
              <p:cNvPicPr>
                <a:picLocks noChangeAspect="1"/>
              </p:cNvPicPr>
              <p:nvPr/>
            </p:nvPicPr>
            <p:blipFill>
              <a:blip r:embed="rId4"/>
              <a:stretch>
                <a:fillRect/>
              </a:stretch>
            </p:blipFill>
            <p:spPr>
              <a:xfrm>
                <a:off x="267903" y="5575368"/>
                <a:ext cx="2956560" cy="645266"/>
              </a:xfrm>
              <a:prstGeom prst="rect">
                <a:avLst/>
              </a:prstGeom>
            </p:spPr>
          </p:pic>
        </p:grpSp>
        <p:pic>
          <p:nvPicPr>
            <p:cNvPr id="5" name="圖片 4"/>
            <p:cNvPicPr>
              <a:picLocks noChangeAspect="1"/>
            </p:cNvPicPr>
            <p:nvPr/>
          </p:nvPicPr>
          <p:blipFill>
            <a:blip r:embed="rId5"/>
            <a:stretch>
              <a:fillRect/>
            </a:stretch>
          </p:blipFill>
          <p:spPr>
            <a:xfrm>
              <a:off x="347788" y="269678"/>
              <a:ext cx="819150" cy="657225"/>
            </a:xfrm>
            <a:prstGeom prst="rect">
              <a:avLst/>
            </a:prstGeom>
          </p:spPr>
        </p:pic>
        <p:pic>
          <p:nvPicPr>
            <p:cNvPr id="6" name="圖片 5"/>
            <p:cNvPicPr>
              <a:picLocks noChangeAspect="1"/>
            </p:cNvPicPr>
            <p:nvPr/>
          </p:nvPicPr>
          <p:blipFill>
            <a:blip r:embed="rId5"/>
            <a:stretch>
              <a:fillRect/>
            </a:stretch>
          </p:blipFill>
          <p:spPr>
            <a:xfrm>
              <a:off x="11372850" y="128292"/>
              <a:ext cx="1112986" cy="657225"/>
            </a:xfrm>
            <a:prstGeom prst="rect">
              <a:avLst/>
            </a:prstGeom>
          </p:spPr>
        </p:pic>
      </p:grpSp>
      <p:sp>
        <p:nvSpPr>
          <p:cNvPr id="2" name="灯片编号占位符 1"/>
          <p:cNvSpPr>
            <a:spLocks noGrp="1"/>
          </p:cNvSpPr>
          <p:nvPr>
            <p:ph type="sldNum" sz="quarter" idx="4294967295"/>
          </p:nvPr>
        </p:nvSpPr>
        <p:spPr>
          <a:xfrm>
            <a:off x="11717338" y="6356350"/>
            <a:ext cx="474662" cy="365125"/>
          </a:xfrm>
        </p:spPr>
        <p:txBody>
          <a:bodyPr/>
          <a:lstStyle/>
          <a:p>
            <a:pPr>
              <a:lnSpc>
                <a:spcPct val="120000"/>
              </a:lnSpc>
            </a:pPr>
            <a:fld id="{86CB4B4D-7CA3-9044-876B-883B54F8677D}" type="slidenum">
              <a:rPr lang="en-US" altLang="zh-CN" smtClean="0">
                <a:latin typeface="+mn-lt"/>
                <a:ea typeface="+mn-ea"/>
                <a:cs typeface="+mn-ea"/>
                <a:sym typeface="+mn-lt"/>
              </a:rPr>
              <a:pPr>
                <a:lnSpc>
                  <a:spcPct val="120000"/>
                </a:lnSpc>
              </a:pPr>
              <a:t>6</a:t>
            </a:fld>
            <a:endParaRPr lang="en-US" altLang="zh-CN">
              <a:latin typeface="+mn-lt"/>
              <a:ea typeface="+mn-ea"/>
              <a:cs typeface="+mn-ea"/>
              <a:sym typeface="+mn-lt"/>
            </a:endParaRPr>
          </a:p>
        </p:txBody>
      </p:sp>
      <p:sp>
        <p:nvSpPr>
          <p:cNvPr id="72" name="标题 1"/>
          <p:cNvSpPr txBox="1"/>
          <p:nvPr/>
        </p:nvSpPr>
        <p:spPr>
          <a:xfrm>
            <a:off x="1984471" y="129603"/>
            <a:ext cx="11160000" cy="644525"/>
          </a:xfrm>
          <a:prstGeom prst="rect">
            <a:avLst/>
          </a:prstGeom>
        </p:spPr>
        <p:txBody>
          <a:bodyPr/>
          <a:lstStyle>
            <a:defPPr>
              <a:defRPr lang="zh-CN"/>
            </a:defPPr>
            <a:lvl1pPr>
              <a:lnSpc>
                <a:spcPct val="100000"/>
              </a:lnSpc>
              <a:spcBef>
                <a:spcPct val="0"/>
              </a:spcBef>
              <a:buNone/>
              <a:defRPr sz="2800" b="1">
                <a:solidFill>
                  <a:schemeClr val="tx2"/>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sz="2400" dirty="0">
              <a:solidFill>
                <a:schemeClr val="bg1"/>
              </a:solidFill>
              <a:latin typeface="+mn-lt"/>
              <a:ea typeface="+mn-ea"/>
              <a:cs typeface="+mn-ea"/>
              <a:sym typeface="+mn-lt"/>
            </a:endParaRPr>
          </a:p>
        </p:txBody>
      </p:sp>
      <p:sp>
        <p:nvSpPr>
          <p:cNvPr id="73" name="标题 1"/>
          <p:cNvSpPr txBox="1"/>
          <p:nvPr/>
        </p:nvSpPr>
        <p:spPr>
          <a:xfrm>
            <a:off x="347788" y="42182"/>
            <a:ext cx="751034" cy="510268"/>
          </a:xfrm>
          <a:prstGeom prst="rect">
            <a:avLst/>
          </a:prstGeom>
        </p:spPr>
        <p:txBody>
          <a:bodyPr/>
          <a:lstStyle>
            <a:lvl1pPr algn="l" defTabSz="914400" rtl="0" eaLnBrk="1" latinLnBrk="0" hangingPunct="1">
              <a:lnSpc>
                <a:spcPct val="100000"/>
              </a:lnSpc>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b="1" dirty="0">
              <a:solidFill>
                <a:schemeClr val="bg1"/>
              </a:solidFill>
              <a:latin typeface="+mn-lt"/>
              <a:ea typeface="+mn-ea"/>
              <a:cs typeface="+mn-ea"/>
              <a:sym typeface="+mn-lt"/>
            </a:endParaRPr>
          </a:p>
        </p:txBody>
      </p:sp>
      <p:sp>
        <p:nvSpPr>
          <p:cNvPr id="14" name="TextBox 17"/>
          <p:cNvSpPr txBox="1"/>
          <p:nvPr/>
        </p:nvSpPr>
        <p:spPr>
          <a:xfrm>
            <a:off x="267903" y="2771198"/>
            <a:ext cx="5508159" cy="1921745"/>
          </a:xfrm>
          <a:prstGeom prst="rect">
            <a:avLst/>
          </a:prstGeom>
          <a:noFill/>
        </p:spPr>
        <p:txBody>
          <a:bodyPr wrap="square" rtlCol="0">
            <a:spAutoFit/>
          </a:bodyPr>
          <a:lstStyle/>
          <a:p>
            <a:pPr algn="ctr">
              <a:lnSpc>
                <a:spcPct val="120000"/>
              </a:lnSpc>
            </a:pPr>
            <a:r>
              <a:rPr lang="zh-CN" altLang="en-US" sz="6600" b="1" dirty="0">
                <a:solidFill>
                  <a:srgbClr val="58B6D2"/>
                </a:solidFill>
                <a:effectLst>
                  <a:outerShdw blurRad="38100" dist="38100" dir="2700000" algn="tl">
                    <a:srgbClr val="000000">
                      <a:alpha val="43137"/>
                    </a:srgbClr>
                  </a:outerShdw>
                </a:effectLst>
                <a:cs typeface="+mn-ea"/>
                <a:sym typeface="+mn-lt"/>
              </a:rPr>
              <a:t>感谢观看</a:t>
            </a:r>
            <a:endParaRPr lang="en-US" altLang="zh-CN" sz="6600" b="1" dirty="0">
              <a:solidFill>
                <a:srgbClr val="58B6D2"/>
              </a:solidFill>
              <a:effectLst>
                <a:outerShdw blurRad="38100" dist="38100" dir="2700000" algn="tl">
                  <a:srgbClr val="000000">
                    <a:alpha val="43137"/>
                  </a:srgbClr>
                </a:outerShdw>
              </a:effectLst>
              <a:cs typeface="+mn-ea"/>
              <a:sym typeface="+mn-lt"/>
            </a:endParaRPr>
          </a:p>
          <a:p>
            <a:pPr algn="ctr">
              <a:lnSpc>
                <a:spcPct val="120000"/>
              </a:lnSpc>
            </a:pPr>
            <a:r>
              <a:rPr lang="vi-VN" altLang="zh-CN" sz="3600" b="1" dirty="0">
                <a:solidFill>
                  <a:srgbClr val="58B6D2"/>
                </a:solidFill>
                <a:effectLst>
                  <a:outerShdw blurRad="38100" dist="38100" dir="2700000" algn="tl">
                    <a:srgbClr val="000000">
                      <a:alpha val="43137"/>
                    </a:srgbClr>
                  </a:outerShdw>
                </a:effectLst>
                <a:cs typeface="+mn-ea"/>
                <a:sym typeface="+mn-lt"/>
              </a:rPr>
              <a:t>Cảm ơn bạn đã xem</a:t>
            </a:r>
            <a:endParaRPr lang="en-US" altLang="zh-CN" sz="6600" b="1" dirty="0">
              <a:solidFill>
                <a:srgbClr val="58B6D2"/>
              </a:solidFill>
              <a:effectLst>
                <a:outerShdw blurRad="38100" dist="38100" dir="2700000" algn="tl">
                  <a:srgbClr val="000000">
                    <a:alpha val="43137"/>
                  </a:srgbClr>
                </a:outerShdw>
              </a:effectLst>
              <a:cs typeface="+mn-ea"/>
              <a:sym typeface="+mn-lt"/>
            </a:endParaRPr>
          </a:p>
        </p:txBody>
      </p:sp>
    </p:spTree>
    <p:extLst>
      <p:ext uri="{BB962C8B-B14F-4D97-AF65-F5344CB8AC3E}">
        <p14:creationId xmlns:p14="http://schemas.microsoft.com/office/powerpoint/2010/main" val="310752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0563C1"/>
      </a:dk2>
      <a:lt2>
        <a:srgbClr val="E7E6E6"/>
      </a:lt2>
      <a:accent1>
        <a:srgbClr val="8CC066"/>
      </a:accent1>
      <a:accent2>
        <a:srgbClr val="66BFBC"/>
      </a:accent2>
      <a:accent3>
        <a:srgbClr val="FC6E5B"/>
      </a:accent3>
      <a:accent4>
        <a:srgbClr val="FBC75D"/>
      </a:accent4>
      <a:accent5>
        <a:srgbClr val="6080A6"/>
      </a:accent5>
      <a:accent6>
        <a:srgbClr val="A5A5A5"/>
      </a:accent6>
      <a:hlink>
        <a:srgbClr val="0563C1"/>
      </a:hlink>
      <a:folHlink>
        <a:srgbClr val="954F72"/>
      </a:folHlink>
    </a:clrScheme>
    <a:fontScheme name="自定义 2">
      <a:majorFont>
        <a:latin typeface="Arial Unicode MS"/>
        <a:ea typeface="微软雅黑"/>
        <a:cs typeface=""/>
      </a:majorFont>
      <a:minorFont>
        <a:latin typeface="Arial Unicode MS"/>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2826</TotalTime>
  <Words>614</Words>
  <Application>Microsoft Office PowerPoint</Application>
  <PresentationFormat>宽屏</PresentationFormat>
  <Paragraphs>46</Paragraphs>
  <Slides>6</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vt:i4>
      </vt:variant>
    </vt:vector>
  </HeadingPairs>
  <TitlesOfParts>
    <vt:vector size="14" baseType="lpstr">
      <vt:lpstr>Arial Unicode MS</vt:lpstr>
      <vt:lpstr>微软雅黑</vt:lpstr>
      <vt:lpstr>微软雅黑 Light</vt:lpstr>
      <vt:lpstr>Arial</vt:lpstr>
      <vt:lpstr>Arial Black</vt:lpstr>
      <vt:lpstr>Calibri</vt:lpstr>
      <vt:lpstr>Microsoft Sans Serif</vt:lpstr>
      <vt:lpstr>第一PPT，www.1ppt.com</vt:lpstr>
      <vt:lpstr>PowerPoint 演示文稿</vt:lpstr>
      <vt:lpstr> 中文</vt:lpstr>
      <vt:lpstr> 中文</vt:lpstr>
      <vt:lpstr> 中文</vt:lpstr>
      <vt:lpstr> 注意事项：</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李军炬编制解决方案</dc:title>
  <dc:creator>JunJu Li</dc:creator>
  <cp:lastModifiedBy>Administrator</cp:lastModifiedBy>
  <cp:revision>1960</cp:revision>
  <cp:lastPrinted>2019-01-09T10:27:00Z</cp:lastPrinted>
  <dcterms:created xsi:type="dcterms:W3CDTF">2015-08-05T05:45:00Z</dcterms:created>
  <dcterms:modified xsi:type="dcterms:W3CDTF">2022-10-22T09:44:02Z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CECBD278A7A346BF87C8D93F7A5390A0</vt:lpwstr>
  </property>
</Properties>
</file>