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10" r:id="rId2"/>
    <p:sldId id="1575" r:id="rId3"/>
    <p:sldId id="1577" r:id="rId4"/>
    <p:sldId id="1576" r:id="rId5"/>
    <p:sldId id="372" r:id="rId6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DBDB"/>
    <a:srgbClr val="FFFFFF"/>
    <a:srgbClr val="4672C4"/>
    <a:srgbClr val="005BAC"/>
    <a:srgbClr val="044A91"/>
    <a:srgbClr val="3665B8"/>
    <a:srgbClr val="202D37"/>
    <a:srgbClr val="919191"/>
    <a:srgbClr val="00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994" autoAdjust="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>
        <p:guide orient="horz" pos="2159"/>
        <p:guide pos="3825"/>
      </p:guideLst>
    </p:cSldViewPr>
  </p:slideViewPr>
  <p:outlineViewPr>
    <p:cViewPr>
      <p:scale>
        <a:sx n="33" d="100"/>
        <a:sy n="33" d="100"/>
      </p:scale>
      <p:origin x="0" y="-1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>
        <p:guide orient="horz" pos="3126"/>
        <p:guide pos="21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6D753-6441-49B3-917F-720C6368FCAF}" type="datetimeFigureOut">
              <a:rPr lang="zh-CN" altLang="en-US" smtClean="0">
                <a:ea typeface="微软雅黑 Light" panose="020B0502040204020203" pitchFamily="34" charset="-122"/>
              </a:rPr>
              <a:t>2022/10/22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DEBE-2C13-4CD4-A098-635DAEECC023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E6895A8C-815D-475D-8190-C1571D793583}" type="datetimeFigureOut">
              <a:rPr lang="zh-CN" altLang="en-US" smtClean="0"/>
              <a:t>2022/10/22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E36071EB-4DA8-49B8-8B4E-7B0F1E5DFAB7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5397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60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71600"/>
            <a:ext cx="12192000" cy="1447800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500" b="1">
                <a:solidFill>
                  <a:schemeClr val="bg1"/>
                </a:solidFill>
                <a:effectLst/>
                <a:latin typeface="微软雅黑 Light" panose="020B0502040204020203" pitchFamily="34" charset="-122"/>
                <a:ea typeface="微软雅黑 Light" panose="020B0502040204020203" pitchFamily="34" charset="-122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C57C9A3-66CC-4FF7-A9EC-D0805087F3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2765" y="62345"/>
            <a:ext cx="1494420" cy="5860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551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21164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1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1" r:id="rId2"/>
    <p:sldLayoutId id="2147483657" r:id="rId3"/>
    <p:sldLayoutId id="2147483652" r:id="rId4"/>
    <p:sldLayoutId id="2147483653" r:id="rId5"/>
    <p:sldLayoutId id="2147483654" r:id="rId6"/>
    <p:sldLayoutId id="2147483655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10.10.22.2:8080/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75371" y="2228671"/>
            <a:ext cx="980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+mj-lt"/>
              </a:rPr>
              <a:t>登陆智能维修系统</a:t>
            </a:r>
            <a:endParaRPr lang="zh-CN" altLang="en-US" sz="3600" dirty="0">
              <a:latin typeface="+mj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BE666DC-30ED-4983-AD23-2F705808ECA0}"/>
              </a:ext>
            </a:extLst>
          </p:cNvPr>
          <p:cNvSpPr txBox="1"/>
          <p:nvPr/>
        </p:nvSpPr>
        <p:spPr>
          <a:xfrm>
            <a:off x="4725527" y="487009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j-lt"/>
              </a:rPr>
              <a:t>编写：李军炬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22A70793-5391-4D12-B44E-534BCC8AE00C}"/>
              </a:ext>
            </a:extLst>
          </p:cNvPr>
          <p:cNvSpPr txBox="1"/>
          <p:nvPr/>
        </p:nvSpPr>
        <p:spPr>
          <a:xfrm>
            <a:off x="4725527" y="5626501"/>
            <a:ext cx="3105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j-lt"/>
              </a:rPr>
              <a:t>日期：</a:t>
            </a:r>
            <a:r>
              <a:rPr lang="en-US" altLang="zh-CN" sz="2800" dirty="0">
                <a:latin typeface="+mj-lt"/>
              </a:rPr>
              <a:t>2022-10-22</a:t>
            </a:r>
            <a:endParaRPr lang="zh-CN" altLang="en-US" sz="2800" dirty="0">
              <a:latin typeface="+mj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E86BEBA-C3FA-461A-BDA4-73F1923D0DB8}"/>
              </a:ext>
            </a:extLst>
          </p:cNvPr>
          <p:cNvSpPr/>
          <p:nvPr/>
        </p:nvSpPr>
        <p:spPr>
          <a:xfrm>
            <a:off x="2600324" y="3515012"/>
            <a:ext cx="82308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 nhập vào hệ thống sửa chữa thông minh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160876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中文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B59D026-0E75-4EC5-B4B4-DBB1D0CCC5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567" y="1620277"/>
            <a:ext cx="838200" cy="93345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6217132-1F9E-4181-B4C5-CA565884E6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54" y="1620277"/>
            <a:ext cx="4600575" cy="108585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0D38D5D9-7346-4F18-B819-A80101C27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6667" y="3391655"/>
            <a:ext cx="6581775" cy="308610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9E9CB46-DB38-4F0D-B8BF-996FA9111C12}"/>
              </a:ext>
            </a:extLst>
          </p:cNvPr>
          <p:cNvSpPr txBox="1"/>
          <p:nvPr/>
        </p:nvSpPr>
        <p:spPr>
          <a:xfrm>
            <a:off x="1074378" y="920900"/>
            <a:ext cx="2159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、打开谷歌浏览器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Google Chrome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9342F5A7-DB9E-410C-8BB3-7E16E92C8E29}"/>
              </a:ext>
            </a:extLst>
          </p:cNvPr>
          <p:cNvSpPr txBox="1"/>
          <p:nvPr/>
        </p:nvSpPr>
        <p:spPr>
          <a:xfrm>
            <a:off x="5295194" y="920899"/>
            <a:ext cx="54553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、在地址栏输入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http://10.10.22.2:8080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后按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按键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http://10.10.22.2:8080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Enter</a:t>
            </a:r>
            <a:endParaRPr lang="zh-CN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E5D6025B-CB9A-4C85-B451-97879313BB97}"/>
              </a:ext>
            </a:extLst>
          </p:cNvPr>
          <p:cNvSpPr txBox="1"/>
          <p:nvPr/>
        </p:nvSpPr>
        <p:spPr>
          <a:xfrm>
            <a:off x="1074378" y="2764858"/>
            <a:ext cx="8467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、在用户登录窗口中输入用户及密码后，单击登录按钮进行登录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sau khi nhập người dùng và mật khẩu trong cửa sổ đăng nhập người dùng, nhấp vào nút đăng nhập để đăng nhập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160876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中文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1214" y="89473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                 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9E9CB46-DB38-4F0D-B8BF-996FA9111C12}"/>
              </a:ext>
            </a:extLst>
          </p:cNvPr>
          <p:cNvSpPr txBox="1"/>
          <p:nvPr/>
        </p:nvSpPr>
        <p:spPr>
          <a:xfrm>
            <a:off x="1101214" y="756235"/>
            <a:ext cx="1000786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、登录成功画面，注：登录后看到的功能因账号权限而定，具有该功能权限才会显示该页面标签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 đăng nhập vào màn hình thành công, lưu ý: sau khi đăng nhập thấy chức năng tùy thuộc vào quyền tài khoản, có quyền 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 năng này sẽ hiển thị thẻ trang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67779BCC-F621-49B3-BFD2-BF0FA5B06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214" y="1689972"/>
            <a:ext cx="10496550" cy="4709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25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925410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注意事项：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1214" y="89473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                  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46DFC58B-5C14-4BA0-9BE3-C06D6319A0F2}"/>
              </a:ext>
            </a:extLst>
          </p:cNvPr>
          <p:cNvSpPr txBox="1"/>
          <p:nvPr/>
        </p:nvSpPr>
        <p:spPr>
          <a:xfrm>
            <a:off x="966987" y="894735"/>
            <a:ext cx="99211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、网页地址后面的：符号输错时将无法进行登录，当发现无法登录时请检查地址是否正</a:t>
            </a:r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确</a:t>
            </a:r>
            <a:endParaRPr lang="en-US" altLang="zh-CN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 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web: biểu tượng bị lỗi sẽ không thể đăng nhập, khi phát hiện không thể đăng nhập, kiểm tra xem địa chỉ có chính xác hay không</a:t>
            </a:r>
            <a:endParaRPr lang="zh-CN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FB4F37C-9A5D-4D8F-967C-C260D40B58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214" y="1734740"/>
            <a:ext cx="3889886" cy="1199194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C230954-BC57-443D-B606-D9F16286A14B}"/>
              </a:ext>
            </a:extLst>
          </p:cNvPr>
          <p:cNvSpPr txBox="1"/>
          <p:nvPr/>
        </p:nvSpPr>
        <p:spPr>
          <a:xfrm>
            <a:off x="966987" y="3012495"/>
            <a:ext cx="9921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、需要使用谷歌浏览器登录使用，请勿使用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IE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浏览器进行登录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ử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Google Chrome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duyệt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IE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zh-CN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EB737300-CD64-491D-BC8B-E31AFEAC7FAC}"/>
              </a:ext>
            </a:extLst>
          </p:cNvPr>
          <p:cNvSpPr txBox="1"/>
          <p:nvPr/>
        </p:nvSpPr>
        <p:spPr>
          <a:xfrm>
            <a:off x="966987" y="3695201"/>
            <a:ext cx="9921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、收藏登录地址，方便下次快速登录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êu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BDC10960-54F4-47FC-ACDC-A47E00B88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215" y="4358537"/>
            <a:ext cx="2975486" cy="794488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3EC0756-AA6C-4364-8BF2-F655399B1205}"/>
              </a:ext>
            </a:extLst>
          </p:cNvPr>
          <p:cNvSpPr txBox="1"/>
          <p:nvPr/>
        </p:nvSpPr>
        <p:spPr>
          <a:xfrm>
            <a:off x="966987" y="5440637"/>
            <a:ext cx="9921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、点击浏览器的“┇”设置图标，选择其中的“书签”，在书签中点击“显示书签栏”选项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 nhấp vào biểu tượng cài đặt "┇" của trình duyệt, chọn "dấu trang" trong đó, nhấp vào dấu trang "Hiển thị thanh dấu trang" tùy chọn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61D25EEB-C99B-4524-B372-FCA73D9487EE}"/>
              </a:ext>
            </a:extLst>
          </p:cNvPr>
          <p:cNvSpPr txBox="1"/>
          <p:nvPr/>
        </p:nvSpPr>
        <p:spPr>
          <a:xfrm>
            <a:off x="2322937" y="2424728"/>
            <a:ext cx="243848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注意符号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 ý đến các biểu 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vi-V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FD659F72-626E-41C3-A258-8C5C9218CB91}"/>
              </a:ext>
            </a:extLst>
          </p:cNvPr>
          <p:cNvSpPr txBox="1"/>
          <p:nvPr/>
        </p:nvSpPr>
        <p:spPr>
          <a:xfrm>
            <a:off x="1101214" y="4722138"/>
            <a:ext cx="139493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添加收藏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 bộ sưu tập</a:t>
            </a:r>
            <a:r>
              <a:rPr lang="vi-V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23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38176" y="-9625"/>
            <a:ext cx="12824012" cy="6872798"/>
            <a:chOff x="-338176" y="-9625"/>
            <a:chExt cx="12824012" cy="6872798"/>
          </a:xfrm>
        </p:grpSpPr>
        <p:grpSp>
          <p:nvGrpSpPr>
            <p:cNvPr id="4" name="群組 3"/>
            <p:cNvGrpSpPr/>
            <p:nvPr/>
          </p:nvGrpSpPr>
          <p:grpSpPr>
            <a:xfrm>
              <a:off x="-338176" y="-9625"/>
              <a:ext cx="12721143" cy="6872798"/>
              <a:chOff x="-338176" y="-9625"/>
              <a:chExt cx="12721143" cy="6872798"/>
            </a:xfrm>
          </p:grpSpPr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xmlns="" id="{71D11E22-60BD-42DD-9568-287F0BEC17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483" b="3483"/>
              <a:stretch/>
            </p:blipFill>
            <p:spPr>
              <a:xfrm>
                <a:off x="-338176" y="-9625"/>
                <a:ext cx="12721143" cy="687279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7903" y="5575368"/>
                <a:ext cx="2956560" cy="645266"/>
              </a:xfrm>
              <a:prstGeom prst="rect">
                <a:avLst/>
              </a:prstGeom>
            </p:spPr>
          </p:pic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788" y="269678"/>
              <a:ext cx="819150" cy="657225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72850" y="128292"/>
              <a:ext cx="1112986" cy="657225"/>
            </a:xfrm>
            <a:prstGeom prst="rect">
              <a:avLst/>
            </a:prstGeom>
          </p:spPr>
        </p:pic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17338" y="6356350"/>
            <a:ext cx="474662" cy="365125"/>
          </a:xfrm>
        </p:spPr>
        <p:txBody>
          <a:bodyPr/>
          <a:lstStyle/>
          <a:p>
            <a:pPr>
              <a:lnSpc>
                <a:spcPct val="120000"/>
              </a:lnSpc>
            </a:pPr>
            <a:fld id="{86CB4B4D-7CA3-9044-876B-883B54F8677D}" type="slidenum">
              <a:rPr lang="en-US" altLang="zh-CN" smtClean="0">
                <a:latin typeface="+mn-lt"/>
                <a:ea typeface="+mn-ea"/>
                <a:cs typeface="+mn-ea"/>
                <a:sym typeface="+mn-lt"/>
              </a:rPr>
              <a:pPr>
                <a:lnSpc>
                  <a:spcPct val="120000"/>
                </a:lnSpc>
              </a:pPr>
              <a:t>5</a:t>
            </a:fld>
            <a:endParaRPr lang="en-US" altLang="zh-CN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标题 1"/>
          <p:cNvSpPr txBox="1"/>
          <p:nvPr/>
        </p:nvSpPr>
        <p:spPr>
          <a:xfrm>
            <a:off x="1984471" y="129603"/>
            <a:ext cx="11160000" cy="6445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None/>
              <a:defRPr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标题 1"/>
          <p:cNvSpPr txBox="1"/>
          <p:nvPr/>
        </p:nvSpPr>
        <p:spPr>
          <a:xfrm>
            <a:off x="347788" y="42182"/>
            <a:ext cx="751034" cy="5102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267903" y="2771198"/>
            <a:ext cx="5508159" cy="197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感谢观看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vi-VN" altLang="zh-CN" sz="3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Cảm ơn bạn đã xem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752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563C1"/>
      </a:dk2>
      <a:lt2>
        <a:srgbClr val="E7E6E6"/>
      </a:lt2>
      <a:accent1>
        <a:srgbClr val="8CC066"/>
      </a:accent1>
      <a:accent2>
        <a:srgbClr val="66BFBC"/>
      </a:accent2>
      <a:accent3>
        <a:srgbClr val="FC6E5B"/>
      </a:accent3>
      <a:accent4>
        <a:srgbClr val="FBC75D"/>
      </a:accent4>
      <a:accent5>
        <a:srgbClr val="6080A6"/>
      </a:accent5>
      <a:accent6>
        <a:srgbClr val="A5A5A5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微软雅黑"/>
        <a:cs typeface=""/>
      </a:majorFont>
      <a:minorFont>
        <a:latin typeface="Arial Unicode MS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2552</TotalTime>
  <Words>487</Words>
  <Application>Microsoft Office PowerPoint</Application>
  <PresentationFormat>Widescreen</PresentationFormat>
  <Paragraphs>34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 Unicode MS</vt:lpstr>
      <vt:lpstr>微软雅黑</vt:lpstr>
      <vt:lpstr>微软雅黑 Light</vt:lpstr>
      <vt:lpstr>Arial</vt:lpstr>
      <vt:lpstr>Arial Black</vt:lpstr>
      <vt:lpstr>Calibri</vt:lpstr>
      <vt:lpstr>Microsoft Sans Serif</vt:lpstr>
      <vt:lpstr>Times New Roman</vt:lpstr>
      <vt:lpstr>第一PPT，www.1ppt.com</vt:lpstr>
      <vt:lpstr>PowerPoint Presentation</vt:lpstr>
      <vt:lpstr> 中文</vt:lpstr>
      <vt:lpstr> 中文</vt:lpstr>
      <vt:lpstr> 注意事项：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李军炬编制解决方案</dc:title>
  <dc:creator>JunJu Li</dc:creator>
  <cp:lastModifiedBy>Admini</cp:lastModifiedBy>
  <cp:revision>1948</cp:revision>
  <cp:lastPrinted>2019-01-09T10:27:00Z</cp:lastPrinted>
  <dcterms:created xsi:type="dcterms:W3CDTF">2015-08-05T05:45:00Z</dcterms:created>
  <dcterms:modified xsi:type="dcterms:W3CDTF">2022-10-22T06:51:48Z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CECBD278A7A346BF87C8D93F7A5390A0</vt:lpwstr>
  </property>
</Properties>
</file>