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10" r:id="rId2"/>
    <p:sldId id="1575" r:id="rId3"/>
    <p:sldId id="372" r:id="rId4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DBDB"/>
    <a:srgbClr val="FFFFFF"/>
    <a:srgbClr val="4672C4"/>
    <a:srgbClr val="005BAC"/>
    <a:srgbClr val="044A91"/>
    <a:srgbClr val="3665B8"/>
    <a:srgbClr val="202D37"/>
    <a:srgbClr val="919191"/>
    <a:srgbClr val="00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994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59"/>
        <p:guide pos="3825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126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>
                <a:ea typeface="微软雅黑 Light" panose="020B0502040204020203" pitchFamily="34" charset="-122"/>
              </a:rPr>
              <a:t>2022/10/22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6895A8C-815D-475D-8190-C1571D793583}" type="datetimeFigureOut">
              <a:rPr lang="zh-CN" altLang="en-US" smtClean="0"/>
              <a:t>2022/10/22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36071EB-4DA8-49B8-8B4E-7B0F1E5DFAB7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96018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60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C57C9A3-66CC-4FF7-A9EC-D0805087F3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2765" y="62345"/>
            <a:ext cx="1494420" cy="5860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55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1" r:id="rId2"/>
    <p:sldLayoutId id="2147483657" r:id="rId3"/>
    <p:sldLayoutId id="2147483652" r:id="rId4"/>
    <p:sldLayoutId id="2147483653" r:id="rId5"/>
    <p:sldLayoutId id="2147483654" r:id="rId6"/>
    <p:sldLayoutId id="2147483655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75371" y="2228671"/>
            <a:ext cx="980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+mj-lt"/>
              </a:rPr>
              <a:t>智能维修系统功能介绍</a:t>
            </a:r>
            <a:endParaRPr lang="zh-CN" altLang="en-US" sz="3600" dirty="0">
              <a:latin typeface="+mj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BE666DC-30ED-4983-AD23-2F705808ECA0}"/>
              </a:ext>
            </a:extLst>
          </p:cNvPr>
          <p:cNvSpPr txBox="1"/>
          <p:nvPr/>
        </p:nvSpPr>
        <p:spPr>
          <a:xfrm>
            <a:off x="4725527" y="487009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编写：李军炬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2A70793-5391-4D12-B44E-534BCC8AE00C}"/>
              </a:ext>
            </a:extLst>
          </p:cNvPr>
          <p:cNvSpPr txBox="1"/>
          <p:nvPr/>
        </p:nvSpPr>
        <p:spPr>
          <a:xfrm>
            <a:off x="4725527" y="5626501"/>
            <a:ext cx="3105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日期：</a:t>
            </a:r>
            <a:r>
              <a:rPr lang="en-US" altLang="zh-CN" sz="2800" dirty="0">
                <a:latin typeface="+mj-lt"/>
              </a:rPr>
              <a:t>2022-10-22</a:t>
            </a:r>
            <a:endParaRPr lang="zh-CN" altLang="en-US" sz="2800" dirty="0">
              <a:latin typeface="+mj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9F9155FC-9C29-4208-9BCC-6816AF191FAC}"/>
              </a:ext>
            </a:extLst>
          </p:cNvPr>
          <p:cNvSpPr/>
          <p:nvPr/>
        </p:nvSpPr>
        <p:spPr>
          <a:xfrm>
            <a:off x="1828800" y="351026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về các tính năng của hệ thống sửa chữa thông minh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160876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中文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9E9CB46-DB38-4F0D-B8BF-996FA9111C12}"/>
              </a:ext>
            </a:extLst>
          </p:cNvPr>
          <p:cNvSpPr txBox="1"/>
          <p:nvPr/>
        </p:nvSpPr>
        <p:spPr>
          <a:xfrm>
            <a:off x="1074378" y="834709"/>
            <a:ext cx="46858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、主菜单功能区，显示功能大类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E5D6025B-CB9A-4C85-B451-97879313BB97}"/>
              </a:ext>
            </a:extLst>
          </p:cNvPr>
          <p:cNvSpPr txBox="1"/>
          <p:nvPr/>
        </p:nvSpPr>
        <p:spPr>
          <a:xfrm>
            <a:off x="1074378" y="2130178"/>
            <a:ext cx="2481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、子菜单功能区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menu con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6EAE733-28A5-4125-B2F9-9FA6DDF1A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088" y="1419484"/>
            <a:ext cx="5675913" cy="65518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03BEEF9-87B6-4AB9-9365-4A1DFF57C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814" y="1419515"/>
            <a:ext cx="2655336" cy="66132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9719CDF4-F2E4-4E93-8F67-2DFBF943C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4088" y="2764291"/>
            <a:ext cx="9915525" cy="229941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BC05FCF-A2FA-4011-B4CE-3524E48111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4088" y="5586030"/>
            <a:ext cx="849247" cy="87452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3C0E3419-01BD-46A5-9EC2-92A62B4E114C}"/>
              </a:ext>
            </a:extLst>
          </p:cNvPr>
          <p:cNvSpPr txBox="1"/>
          <p:nvPr/>
        </p:nvSpPr>
        <p:spPr>
          <a:xfrm>
            <a:off x="7914563" y="834709"/>
            <a:ext cx="30123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、用户信息维护区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khu vực bảo trì thông tin người dùng</a:t>
            </a:r>
            <a:r>
              <a:rPr lang="vi-V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63D61DD-2A94-4725-888A-EEA5935B8CDD}"/>
              </a:ext>
            </a:extLst>
          </p:cNvPr>
          <p:cNvSpPr txBox="1"/>
          <p:nvPr/>
        </p:nvSpPr>
        <p:spPr>
          <a:xfrm>
            <a:off x="1074378" y="5048544"/>
            <a:ext cx="2829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SMT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维修功能区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 SMT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xmlns="" id="{71D11E22-60BD-42DD-9568-287F0BEC17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/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pPr>
              <a:lnSpc>
                <a:spcPct val="120000"/>
              </a:lnSpc>
            </a:pPr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  <a:pPr>
                <a:lnSpc>
                  <a:spcPct val="120000"/>
                </a:lnSpc>
              </a:pPr>
              <a:t>3</a:t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267903" y="2771198"/>
            <a:ext cx="5508159" cy="197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vi-VN" altLang="zh-CN" sz="3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Cảm ơn bạn đã xem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752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微软雅黑"/>
        <a:cs typeface=""/>
      </a:majorFont>
      <a:minorFont>
        <a:latin typeface="Arial Unicode MS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2590</TotalTime>
  <Words>129</Words>
  <Application>Microsoft Office PowerPoint</Application>
  <PresentationFormat>Widescreen</PresentationFormat>
  <Paragraphs>17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 Unicode MS</vt:lpstr>
      <vt:lpstr>微软雅黑</vt:lpstr>
      <vt:lpstr>微软雅黑 Light</vt:lpstr>
      <vt:lpstr>Arial</vt:lpstr>
      <vt:lpstr>Arial Black</vt:lpstr>
      <vt:lpstr>Calibri</vt:lpstr>
      <vt:lpstr>Microsoft Sans Serif</vt:lpstr>
      <vt:lpstr>Times New Roman</vt:lpstr>
      <vt:lpstr>第一PPT，www.1ppt.com</vt:lpstr>
      <vt:lpstr>PowerPoint Presentation</vt:lpstr>
      <vt:lpstr> 中文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李军炬编制解决方案</dc:title>
  <dc:creator>JunJu Li</dc:creator>
  <cp:lastModifiedBy>Admini</cp:lastModifiedBy>
  <cp:revision>1947</cp:revision>
  <cp:lastPrinted>2019-01-09T10:27:00Z</cp:lastPrinted>
  <dcterms:created xsi:type="dcterms:W3CDTF">2015-08-05T05:45:00Z</dcterms:created>
  <dcterms:modified xsi:type="dcterms:W3CDTF">2022-10-22T06:55:23Z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CECBD278A7A346BF87C8D93F7A5390A0</vt:lpwstr>
  </property>
</Properties>
</file>