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0"/>
  </p:notesMasterIdLst>
  <p:handoutMasterIdLst>
    <p:handoutMasterId r:id="rId51"/>
  </p:handoutMasterIdLst>
  <p:sldIdLst>
    <p:sldId id="310" r:id="rId2"/>
    <p:sldId id="458" r:id="rId3"/>
    <p:sldId id="515" r:id="rId4"/>
    <p:sldId id="1386" r:id="rId5"/>
    <p:sldId id="1387" r:id="rId6"/>
    <p:sldId id="1388" r:id="rId7"/>
    <p:sldId id="1389" r:id="rId8"/>
    <p:sldId id="1391" r:id="rId9"/>
    <p:sldId id="1392" r:id="rId10"/>
    <p:sldId id="1394" r:id="rId11"/>
    <p:sldId id="1395" r:id="rId12"/>
    <p:sldId id="1396" r:id="rId13"/>
    <p:sldId id="1397" r:id="rId14"/>
    <p:sldId id="1398" r:id="rId15"/>
    <p:sldId id="1399" r:id="rId16"/>
    <p:sldId id="1400" r:id="rId17"/>
    <p:sldId id="1401" r:id="rId18"/>
    <p:sldId id="1402" r:id="rId19"/>
    <p:sldId id="1403" r:id="rId20"/>
    <p:sldId id="1404" r:id="rId21"/>
    <p:sldId id="1405" r:id="rId22"/>
    <p:sldId id="1406" r:id="rId23"/>
    <p:sldId id="1407" r:id="rId24"/>
    <p:sldId id="1408" r:id="rId25"/>
    <p:sldId id="1409" r:id="rId26"/>
    <p:sldId id="1410" r:id="rId27"/>
    <p:sldId id="1411" r:id="rId28"/>
    <p:sldId id="1412" r:id="rId29"/>
    <p:sldId id="1413" r:id="rId30"/>
    <p:sldId id="1422" r:id="rId31"/>
    <p:sldId id="1424" r:id="rId32"/>
    <p:sldId id="1425" r:id="rId33"/>
    <p:sldId id="1427" r:id="rId34"/>
    <p:sldId id="1428" r:id="rId35"/>
    <p:sldId id="1432" r:id="rId36"/>
    <p:sldId id="1433" r:id="rId37"/>
    <p:sldId id="1434" r:id="rId38"/>
    <p:sldId id="1435" r:id="rId39"/>
    <p:sldId id="1436" r:id="rId40"/>
    <p:sldId id="1437" r:id="rId41"/>
    <p:sldId id="1438" r:id="rId42"/>
    <p:sldId id="1439" r:id="rId43"/>
    <p:sldId id="1440" r:id="rId44"/>
    <p:sldId id="1441" r:id="rId45"/>
    <p:sldId id="1442" r:id="rId46"/>
    <p:sldId id="1444" r:id="rId47"/>
    <p:sldId id="1446" r:id="rId48"/>
    <p:sldId id="298" r:id="rId49"/>
  </p:sldIdLst>
  <p:sldSz cx="12192000" cy="6858000"/>
  <p:notesSz cx="6797675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2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3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D37"/>
    <a:srgbClr val="919191"/>
    <a:srgbClr val="00FF00"/>
    <a:srgbClr val="005BAC"/>
    <a:srgbClr val="33CC33"/>
    <a:srgbClr val="FFFFFF"/>
    <a:srgbClr val="A87204"/>
    <a:srgbClr val="044A91"/>
    <a:srgbClr val="0066FF"/>
    <a:srgbClr val="3665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88" autoAdjust="0"/>
    <p:restoredTop sz="91312" autoAdjust="0"/>
  </p:normalViewPr>
  <p:slideViewPr>
    <p:cSldViewPr snapToGrid="0">
      <p:cViewPr varScale="1">
        <p:scale>
          <a:sx n="80" d="100"/>
          <a:sy n="80" d="100"/>
        </p:scale>
        <p:origin x="869" y="48"/>
      </p:cViewPr>
      <p:guideLst>
        <p:guide orient="horz" pos="2159"/>
        <p:guide pos="3827"/>
      </p:guideLst>
    </p:cSldViewPr>
  </p:slideViewPr>
  <p:outlineViewPr>
    <p:cViewPr>
      <p:scale>
        <a:sx n="33" d="100"/>
        <a:sy n="33" d="100"/>
      </p:scale>
      <p:origin x="0" y="-1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2880" y="84"/>
      </p:cViewPr>
      <p:guideLst>
        <p:guide orient="horz" pos="3126"/>
        <p:guide pos="213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6D753-6441-49B3-917F-720C6368FCAF}" type="datetimeFigureOut">
              <a:rPr lang="zh-CN" altLang="en-US" smtClean="0"/>
              <a:t>2020/9/7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1DEBE-2C13-4CD4-A098-635DAEECC0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95A8C-815D-475D-8190-C1571D793583}" type="datetimeFigureOut">
              <a:rPr lang="zh-CN" altLang="en-US" smtClean="0"/>
              <a:t>2020/9/7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6071EB-4DA8-49B8-8B4E-7B0F1E5DFA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071EB-4DA8-49B8-8B4E-7B0F1E5DFAB7}" type="slidenum">
              <a:rPr lang="zh-CN" altLang="en-US" smtClean="0"/>
              <a:t>48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27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45025" y="-1913"/>
            <a:ext cx="12170231" cy="6515103"/>
          </a:xfrm>
          <a:prstGeom prst="rect">
            <a:avLst/>
          </a:prstGeom>
        </p:spPr>
      </p:pic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3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624" y="39439"/>
            <a:ext cx="1419718" cy="36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27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-34483" y="0"/>
            <a:ext cx="12191999" cy="6515103"/>
          </a:xfrm>
          <a:prstGeom prst="rect">
            <a:avLst/>
          </a:prstGeom>
        </p:spPr>
      </p:pic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3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9969" y="61300"/>
            <a:ext cx="1419718" cy="36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1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21164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矩形 10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  <a:t>‹#›</a:t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_제목 슬라이드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371600"/>
            <a:ext cx="12192000" cy="1447800"/>
          </a:xfrm>
          <a:solidFill>
            <a:srgbClr val="00B0F0"/>
          </a:solidFill>
          <a:effectLst/>
        </p:spPr>
        <p:txBody>
          <a:bodyPr anchor="ctr"/>
          <a:lstStyle>
            <a:lvl1pPr algn="ctr">
              <a:defRPr sz="4500" b="1">
                <a:solidFill>
                  <a:schemeClr val="bg1"/>
                </a:solidFill>
                <a:effectLst/>
                <a:latin typeface="+mj-ea"/>
                <a:ea typeface="+mj-ea"/>
                <a:cs typeface="Microsoft Sans Serif" panose="020B0604020202020204" pitchFamily="34" charset="0"/>
              </a:defRPr>
            </a:lvl1pPr>
          </a:lstStyle>
          <a:p>
            <a:endParaRPr lang="en-US" altLang="ko-KR" dirty="0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6825" y="122664"/>
            <a:ext cx="2839436" cy="7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ED1D2"/>
            </a:gs>
            <a:gs pos="100000">
              <a:srgbClr val="FAFAFA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459230" y="2503170"/>
            <a:ext cx="104959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3200"/>
              <a:t>均维科技智慧平台</a:t>
            </a:r>
            <a:r>
              <a:rPr lang="en-US" altLang="zh-CN" sz="3200"/>
              <a:t>MES</a:t>
            </a:r>
            <a:r>
              <a:rPr lang="zh-CN" altLang="en-US" sz="3200"/>
              <a:t>操作指引</a:t>
            </a:r>
            <a:r>
              <a:rPr lang="en-US" altLang="zh-CN" sz="3200"/>
              <a:t>——</a:t>
            </a:r>
            <a:r>
              <a:rPr lang="zh-CN" sz="3200"/>
              <a:t>工装设备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59485" y="237490"/>
            <a:ext cx="5556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内容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1019810" y="1512570"/>
            <a:ext cx="10304145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一 模板定义：设置工装治具的保养和设备点检的具体内容</a:t>
            </a:r>
          </a:p>
          <a:p>
            <a:endParaRPr lang="zh-CN" altLang="en-US"/>
          </a:p>
          <a:p>
            <a:r>
              <a:rPr lang="zh-CN" altLang="en-US"/>
              <a:t>二 基础定义：将工装设备的基础信息和保养、点检模板进行绑定，对工装设备的使用情况进行管控</a:t>
            </a:r>
          </a:p>
          <a:p>
            <a:endParaRPr lang="zh-CN" altLang="en-US"/>
          </a:p>
          <a:p>
            <a:r>
              <a:rPr lang="zh-CN" altLang="en-US"/>
              <a:t>三 资料维护：查询工装设备唯一码的具体信息</a:t>
            </a:r>
          </a:p>
          <a:p>
            <a:endParaRPr lang="zh-CN" altLang="en-US"/>
          </a:p>
          <a:p>
            <a:r>
              <a:rPr lang="zh-CN" altLang="en-US"/>
              <a:t>四 工装入库：选择仓库，输入唯一码进行入库操作</a:t>
            </a:r>
          </a:p>
          <a:p>
            <a:endParaRPr lang="zh-CN" altLang="en-US"/>
          </a:p>
          <a:p>
            <a:r>
              <a:rPr lang="zh-CN" altLang="en-US"/>
              <a:t>五 工装出库：选择线体，输入唯一码进行出库操作</a:t>
            </a:r>
          </a:p>
          <a:p>
            <a:endParaRPr lang="zh-CN" altLang="en-US"/>
          </a:p>
          <a:p>
            <a:r>
              <a:rPr lang="zh-CN" altLang="en-US"/>
              <a:t>六 保养管理：达到周期次数（天数）的工装进行保养，可以再次使用</a:t>
            </a:r>
          </a:p>
          <a:p>
            <a:endParaRPr lang="zh-CN" altLang="en-US"/>
          </a:p>
          <a:p>
            <a:r>
              <a:rPr lang="zh-CN" altLang="en-US"/>
              <a:t>七 设备点检：按照设备的点检计划进行每日（每周、每月）点检工作</a:t>
            </a:r>
          </a:p>
          <a:p>
            <a:endParaRPr lang="zh-CN" altLang="en-US"/>
          </a:p>
          <a:p>
            <a:r>
              <a:rPr lang="zh-CN" altLang="en-US"/>
              <a:t>八 维修管理：对需要维修的工装设备进行报修和维修操作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19810" y="1011555"/>
            <a:ext cx="49098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该操作指引包括八个部分：</a:t>
            </a:r>
          </a:p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一 模板定义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打开基础定义界面</a:t>
            </a:r>
            <a:endParaRPr lang="zh-CN" altLang="en-US"/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在菜单栏中选择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增加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”(1.1)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9758363" cy="446532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一 模板定义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2.</a:t>
            </a:r>
            <a:r>
              <a:rPr lang="zh-CN" altLang="en-US">
                <a:latin typeface="+mj-ea"/>
                <a:ea typeface="+mj-ea"/>
                <a:cs typeface="+mj-ea"/>
              </a:rPr>
              <a:t>选择模板类型、填写模板名称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模板类型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”(1.2)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；再填写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模板名称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”(1.3)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一 模板定义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3.</a:t>
            </a:r>
            <a:r>
              <a:rPr lang="zh-CN" altLang="en-US">
                <a:latin typeface="+mj-ea"/>
                <a:ea typeface="+mj-ea"/>
                <a:cs typeface="+mj-ea"/>
              </a:rPr>
              <a:t>增加操作内容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增加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”(1.4)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；再选择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项目类型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”(1.5)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一 模板定义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4.</a:t>
            </a:r>
            <a:r>
              <a:rPr lang="zh-CN" altLang="en-US">
                <a:latin typeface="+mj-ea"/>
                <a:ea typeface="+mj-ea"/>
                <a:cs typeface="+mj-ea"/>
              </a:rPr>
              <a:t>选择项目类型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默认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”(1.7)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填写项目名称、规格上限、规格下限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判断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”(1.8)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填写项目名称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文本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”(1.9)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填写项目名称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910" y="2762250"/>
            <a:ext cx="3521869" cy="239315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2620" y="2762250"/>
            <a:ext cx="3536156" cy="2386013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8935" y="2755265"/>
            <a:ext cx="3536156" cy="23931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一 模板定义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5.</a:t>
            </a:r>
            <a:r>
              <a:rPr lang="zh-CN" altLang="en-US">
                <a:latin typeface="+mj-ea"/>
                <a:ea typeface="+mj-ea"/>
                <a:cs typeface="+mj-ea"/>
              </a:rPr>
              <a:t>保存模板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保存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”(1.10)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保存模板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二 基础定义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新增工装设备信息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增加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”(2.1)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二 基础定义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填写基础信息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填写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编号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”(2.2)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；填写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规格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2.3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）；填写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资源名称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2.4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）；选择类型（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2.5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二 基础定义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07707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j-ea"/>
                <a:ea typeface="+mj-ea"/>
                <a:cs typeface="+mj-ea"/>
              </a:rPr>
              <a:t>2.</a:t>
            </a:r>
            <a:r>
              <a:rPr lang="zh-CN" altLang="en-US" dirty="0">
                <a:latin typeface="+mj-ea"/>
                <a:ea typeface="+mj-ea"/>
                <a:cs typeface="+mj-ea"/>
              </a:rPr>
              <a:t>填写次数管控信息</a:t>
            </a: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填写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保养周期次数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”(2.6)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；填写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剩余预警次数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2.7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填写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总可用次数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2.8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）；启用次数管控是默认勾选项（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2.9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 r="1360"/>
          <a:stretch>
            <a:fillRect/>
          </a:stretch>
        </p:blipFill>
        <p:spPr>
          <a:xfrm>
            <a:off x="1275715" y="1638300"/>
            <a:ext cx="9625965" cy="44646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二 基础定义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j-ea"/>
                <a:ea typeface="+mj-ea"/>
                <a:cs typeface="+mj-ea"/>
              </a:rPr>
              <a:t>3.</a:t>
            </a:r>
            <a:r>
              <a:rPr lang="zh-CN" altLang="en-US" dirty="0">
                <a:latin typeface="+mj-ea"/>
                <a:ea typeface="+mj-ea"/>
                <a:cs typeface="+mj-ea"/>
              </a:rPr>
              <a:t>填写周期管控信息</a:t>
            </a: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填写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保养周期（天数）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”(2.10)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；填写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剩余预警天数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 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2.11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填写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总可用天数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2.12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 启用周期管控是默认勾选项（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2.13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638300"/>
            <a:ext cx="9601200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二 基础定义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4.</a:t>
            </a:r>
            <a:r>
              <a:rPr lang="zh-CN" altLang="en-US">
                <a:latin typeface="+mj-ea"/>
                <a:ea typeface="+mj-ea"/>
                <a:cs typeface="+mj-ea"/>
              </a:rPr>
              <a:t>选择保养项目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选择模板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”(2.14)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；输入搜索保养模板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2.15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）；双击选择的保养模板（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2.16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910" y="166878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二 基础定义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5.</a:t>
            </a:r>
            <a:r>
              <a:rPr lang="zh-CN" altLang="en-US">
                <a:latin typeface="+mj-ea"/>
                <a:ea typeface="+mj-ea"/>
                <a:cs typeface="+mj-ea"/>
              </a:rPr>
              <a:t>选择点检计划模板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增加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”(2.17)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计划类型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2.18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63830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二 基础定义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5.</a:t>
            </a:r>
            <a:r>
              <a:rPr lang="zh-CN" altLang="en-US">
                <a:latin typeface="+mj-ea"/>
                <a:ea typeface="+mj-ea"/>
                <a:cs typeface="+mj-ea"/>
              </a:rPr>
              <a:t>选择点检计划模板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点检模板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”(2.19)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；输入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时间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2.20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910" y="2082165"/>
            <a:ext cx="5543550" cy="269319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4460" y="2045970"/>
            <a:ext cx="4972050" cy="27289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二 基础定义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6.</a:t>
            </a:r>
            <a:r>
              <a:rPr lang="zh-CN" altLang="en-US">
                <a:latin typeface="+mj-ea"/>
                <a:ea typeface="+mj-ea"/>
                <a:cs typeface="+mj-ea"/>
              </a:rPr>
              <a:t>填写属性定义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增加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”(2.21)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；填写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名称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2.22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）；填写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值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2.23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910" y="136144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二 基础定义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7.</a:t>
            </a:r>
            <a:r>
              <a:rPr lang="zh-CN" altLang="en-US">
                <a:latin typeface="+mj-ea"/>
                <a:ea typeface="+mj-ea"/>
                <a:cs typeface="+mj-ea"/>
              </a:rPr>
              <a:t>保存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保存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”(2.24)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1966595"/>
            <a:ext cx="5695950" cy="29241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二 基础定义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8.</a:t>
            </a:r>
            <a:r>
              <a:rPr lang="zh-CN" altLang="en-US">
                <a:latin typeface="+mj-ea"/>
                <a:ea typeface="+mj-ea"/>
                <a:cs typeface="+mj-ea"/>
              </a:rPr>
              <a:t>导入表格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下载模板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”(2.25)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填写基础信息、保养周期信息、保养模板（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2.26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点击进入点检计划和属性定义页面填写信息（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2.27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 r="45935" b="59662"/>
          <a:stretch>
            <a:fillRect/>
          </a:stretch>
        </p:blipFill>
        <p:spPr>
          <a:xfrm>
            <a:off x="6757035" y="716280"/>
            <a:ext cx="3665220" cy="142367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910" y="2239645"/>
            <a:ext cx="9758363" cy="37076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二 基础定义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61110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8.</a:t>
            </a:r>
            <a:r>
              <a:rPr lang="zh-CN" altLang="en-US">
                <a:latin typeface="+mj-ea"/>
                <a:ea typeface="+mj-ea"/>
                <a:cs typeface="+mj-ea"/>
              </a:rPr>
              <a:t>导入表格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导入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”(2.28)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跳出选择文件界面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双击文件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资源模板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2.29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）完成导入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110" y="1638300"/>
            <a:ext cx="9758363" cy="42719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三 资料维护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新增唯一码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增加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”(3.1)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三 资料维护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新增唯一码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填写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唯一码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”(3.2)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；点击资源编码搜索图标（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3.3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）填写资源编码、资源名称、规格、类型（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3.4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查询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3.5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）；双击查询到的信息导入主页面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910" y="177927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三 资料维护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新增唯一码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保存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”(3.7)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完成保存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638300"/>
            <a:ext cx="9715500" cy="413623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三 资料维护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2.</a:t>
            </a:r>
            <a:r>
              <a:rPr lang="zh-CN" altLang="en-US">
                <a:latin typeface="+mj-ea"/>
                <a:ea typeface="+mj-ea"/>
                <a:cs typeface="+mj-ea"/>
              </a:rPr>
              <a:t>导入表格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下载模板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”(3.8)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填写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唯一码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资源编码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3.9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910" y="2827655"/>
            <a:ext cx="6643688" cy="3421856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095" y="255905"/>
            <a:ext cx="5372100" cy="2571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三 资料维护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2.</a:t>
            </a:r>
            <a:r>
              <a:rPr lang="zh-CN" altLang="en-US">
                <a:latin typeface="+mj-ea"/>
                <a:ea typeface="+mj-ea"/>
                <a:cs typeface="+mj-ea"/>
              </a:rPr>
              <a:t>导入表格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导入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”(3.10)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跳出选择文件界面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双击文件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唯一码模板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3.11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）完成导入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 b="5564"/>
          <a:stretch>
            <a:fillRect/>
          </a:stretch>
        </p:blipFill>
        <p:spPr>
          <a:xfrm>
            <a:off x="930910" y="1638300"/>
            <a:ext cx="9758680" cy="42570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三 资料维护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3.</a:t>
            </a:r>
            <a:r>
              <a:rPr lang="zh-CN" altLang="en-US">
                <a:latin typeface="+mj-ea"/>
                <a:ea typeface="+mj-ea"/>
                <a:cs typeface="+mj-ea"/>
              </a:rPr>
              <a:t>查询唯一码信息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输入以下条件（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3.12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）查询唯一码的状态和相关信息（唯一码、编码、名称、规格、类型、状态、注册时间、可用次数、可用天数、次数预警状态勾选已预警、天数预警状态勾选已预警）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63830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三 资料维护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3.</a:t>
            </a:r>
            <a:r>
              <a:rPr lang="zh-CN" altLang="en-US">
                <a:latin typeface="+mj-ea"/>
                <a:ea typeface="+mj-ea"/>
                <a:cs typeface="+mj-ea"/>
              </a:rPr>
              <a:t>报废及查询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选择唯一码信息（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3.13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报废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3.14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）跳出提示；点击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确定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3.15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）完成报废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63830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三 资料维护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+mj-ea"/>
                <a:ea typeface="+mj-ea"/>
                <a:cs typeface="+mj-ea"/>
              </a:rPr>
              <a:t>3.</a:t>
            </a:r>
            <a:r>
              <a:rPr lang="zh-CN" altLang="en-US">
                <a:latin typeface="+mj-ea"/>
                <a:ea typeface="+mj-ea"/>
                <a:cs typeface="+mj-ea"/>
              </a:rPr>
              <a:t>报废及查询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在查询条件状态中选择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报废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3.16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查询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三 资料维护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4.</a:t>
            </a:r>
            <a:r>
              <a:rPr lang="zh-CN" altLang="en-US">
                <a:latin typeface="+mj-ea"/>
                <a:ea typeface="+mj-ea"/>
                <a:cs typeface="+mj-ea"/>
              </a:rPr>
              <a:t>查询已预警的唯一码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在次数预警状态勾选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已预警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3.17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查询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3.18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三 资料维护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4.</a:t>
            </a:r>
            <a:r>
              <a:rPr lang="zh-CN" altLang="en-US">
                <a:latin typeface="+mj-ea"/>
                <a:ea typeface="+mj-ea"/>
                <a:cs typeface="+mj-ea"/>
              </a:rPr>
              <a:t>查询已预警的唯一码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在天数预警状态勾选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已预警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3.19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查询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3.20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9758363" cy="44648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1817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四 入库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入库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PDA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界面选择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入库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4.1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工装入库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4.2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输入仓库编码（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4.3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）按确定键，点击仓库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0495" y="1638300"/>
            <a:ext cx="2707481" cy="481488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5715" y="1638300"/>
            <a:ext cx="2707481" cy="481488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3105" y="163830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1817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四 入库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4216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入库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扫描已打印贴好的二维码（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4.4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）自动回车（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4.5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）；有设置属性定义的要输入张力值（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4.6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）点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确认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2707481" cy="481488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0015" y="1361440"/>
            <a:ext cx="2707481" cy="481488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7865" y="136144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1817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四 入库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入库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提交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4.7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）跳出提示；点击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确认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4.8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）完成入库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2707481" cy="481488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4125" y="136144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1817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四 入库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2.</a:t>
            </a:r>
            <a:r>
              <a:rPr lang="zh-CN" altLang="en-US">
                <a:latin typeface="+mj-ea"/>
                <a:ea typeface="+mj-ea"/>
                <a:cs typeface="+mj-ea"/>
              </a:rPr>
              <a:t>查询入库历史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点击右上角图标（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4.9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）进入入库历史；输入唯一码（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4.10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）按确定键；点击进入资料（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4.11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550" y="1361440"/>
            <a:ext cx="2707481" cy="481488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6450" y="1361440"/>
            <a:ext cx="2707481" cy="481488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5715" y="136144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1817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五 出库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出库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PDA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界面选择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出库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5.1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工装出库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5.2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输入线体名称（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5.3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）按确定键，点击线体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2180" y="1638300"/>
            <a:ext cx="2707481" cy="481488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2455" y="1638300"/>
            <a:ext cx="2707481" cy="481488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5715" y="163830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1817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五 出库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出库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扫描已打印贴好的二维码（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5.4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）自动回车（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5.5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提交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5.6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）跳出提示；点击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确认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5.7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）完成出库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638300"/>
            <a:ext cx="2707481" cy="481488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180" y="1638300"/>
            <a:ext cx="2707481" cy="481488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3090" y="163830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1817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五 出库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2.</a:t>
            </a:r>
            <a:r>
              <a:rPr lang="zh-CN" altLang="en-US">
                <a:latin typeface="+mj-ea"/>
                <a:ea typeface="+mj-ea"/>
                <a:cs typeface="+mj-ea"/>
              </a:rPr>
              <a:t>查询出库历史记录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点击右上角图标（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5.8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）进入出库历史；输入唯一码（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5.9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）按确定键；点击进入资料（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5.10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2707481" cy="481488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180" y="1361440"/>
            <a:ext cx="2707481" cy="481488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1820" y="136144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六 保养管理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保养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PDA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界面选择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保养管理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6.1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）；选择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保养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6.2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扫码（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6.3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）自动回车带出保养内容（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6.4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2180" y="1638300"/>
            <a:ext cx="2707481" cy="481488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7215" y="1638300"/>
            <a:ext cx="2707481" cy="481488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5715" y="163830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六 保养管理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保养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点击保养结果（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6.5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）；点击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提交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6.6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）跳出提示；点击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6.7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）完成保养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2707481" cy="481488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180" y="1361440"/>
            <a:ext cx="2707481" cy="481488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1820" y="136144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六 保养管理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2.</a:t>
            </a:r>
            <a:r>
              <a:rPr lang="zh-CN" altLang="en-US">
                <a:latin typeface="+mj-ea"/>
                <a:ea typeface="+mj-ea"/>
                <a:cs typeface="+mj-ea"/>
              </a:rPr>
              <a:t>查看保养历史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点击右上角图标（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6.8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）进入保养历史；输入唯一码（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6.9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）按确定键；点击进入资料（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6.10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2707481" cy="481488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180" y="1361440"/>
            <a:ext cx="2707481" cy="481488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7215" y="136144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七 设备点检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设备点检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PDA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界面选择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设备点检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7.1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扫码（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7.2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）自动回车跳出选择模板提示（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7.3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）；点击模板进入点检界面（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7.4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820" y="1638300"/>
            <a:ext cx="2707481" cy="481488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5715" y="1638300"/>
            <a:ext cx="2707481" cy="481488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180" y="163830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七 设备点检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设备点检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选择点检结果（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7.5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）；点击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提交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7.6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）跳出提示；点击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7.7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）完成点检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2455" y="1361440"/>
            <a:ext cx="2707481" cy="481488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5715" y="1361440"/>
            <a:ext cx="2707481" cy="481488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180" y="136144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七 设备点检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3.</a:t>
            </a:r>
            <a:r>
              <a:rPr lang="zh-CN" altLang="en-US">
                <a:latin typeface="+mj-ea"/>
                <a:ea typeface="+mj-ea"/>
                <a:cs typeface="+mj-ea"/>
              </a:rPr>
              <a:t>查看设备点检历史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点击右上角图标（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7.8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）进入设备点检历史；输入唯一码（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7.9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）按确定键；点击进入资料（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7.10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2707481" cy="481488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180" y="1361440"/>
            <a:ext cx="2707481" cy="481488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2455" y="136144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八 维修管理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维修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PDA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界面选择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维修管理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）；选择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报修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8.2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）；扫码（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6.3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）自动回车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2180" y="1361440"/>
            <a:ext cx="2707481" cy="481488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7850" y="1361440"/>
            <a:ext cx="2707481" cy="481488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5715" y="136144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八 维修管理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维修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扫码自动回车带出信息（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8.4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）；输入不良代码（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8.5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）带出不良信息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点检提交（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8.6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）跳出提示；点击确认（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8.7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）完成报修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638300"/>
            <a:ext cx="2707481" cy="481488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180" y="1638300"/>
            <a:ext cx="2707481" cy="481488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1820" y="163830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八 维修管理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维修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维修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8.8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）；输入唯一码（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8.9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）导出信息（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8.10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361440"/>
            <a:ext cx="2707481" cy="481488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180" y="1361440"/>
            <a:ext cx="2707481" cy="481488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1820" y="136144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八 维修管理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1.</a:t>
            </a:r>
            <a:r>
              <a:rPr lang="zh-CN" altLang="en-US">
                <a:latin typeface="+mj-ea"/>
                <a:ea typeface="+mj-ea"/>
                <a:cs typeface="+mj-ea"/>
              </a:rPr>
              <a:t>使用</a:t>
            </a:r>
            <a:r>
              <a:rPr lang="en-US" altLang="zh-CN">
                <a:latin typeface="+mj-ea"/>
                <a:ea typeface="+mj-ea"/>
                <a:cs typeface="+mj-ea"/>
              </a:rPr>
              <a:t>PDA</a:t>
            </a:r>
            <a:r>
              <a:rPr lang="zh-CN" altLang="en-US">
                <a:latin typeface="+mj-ea"/>
                <a:ea typeface="+mj-ea"/>
                <a:cs typeface="+mj-ea"/>
              </a:rPr>
              <a:t>维修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选择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添加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8.11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）；输入故障部位、维修内容、选择故障原因（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8.12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确认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8.13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）跳出提示；点击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确认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8.14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）完成维修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638300"/>
            <a:ext cx="2707481" cy="481488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180" y="1638300"/>
            <a:ext cx="2707481" cy="481488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6740" y="163830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八 维修管理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2.</a:t>
            </a:r>
            <a:r>
              <a:rPr lang="zh-CN" altLang="en-US">
                <a:latin typeface="+mj-ea"/>
                <a:ea typeface="+mj-ea"/>
                <a:cs typeface="+mj-ea"/>
              </a:rPr>
              <a:t>查看维修历史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点击右上角图标（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8.15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）进入查看历史；输入唯一码（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8.16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）按确定键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点击其中一个进入资料（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8.17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</a:t>
            </a:r>
            <a:r>
              <a:rPr lang="zh-CN" altLang="en-US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报修历史只能查看报修记录，已完成维修的只能去维修历史查询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)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638300"/>
            <a:ext cx="2707481" cy="481488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1345" y="1638300"/>
            <a:ext cx="2707481" cy="481488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180" y="163830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30910" y="255905"/>
            <a:ext cx="17913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>
                <a:sym typeface="+mn-ea"/>
              </a:rPr>
              <a:t>八 维修管理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5715" y="716280"/>
            <a:ext cx="102850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+mj-ea"/>
                <a:ea typeface="+mj-ea"/>
                <a:cs typeface="+mj-ea"/>
              </a:rPr>
              <a:t>2.</a:t>
            </a:r>
            <a:r>
              <a:rPr lang="zh-CN" altLang="en-US">
                <a:latin typeface="+mj-ea"/>
                <a:ea typeface="+mj-ea"/>
                <a:cs typeface="+mj-ea"/>
              </a:rPr>
              <a:t>查看维修历史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点击右上角图标（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8.15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）进入查看历史；输入唯一码（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8.16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）按确定键</a:t>
            </a: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点击其中一个进入资料（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8.17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15" y="1638300"/>
            <a:ext cx="2707481" cy="481488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5630" y="1638300"/>
            <a:ext cx="2707481" cy="481488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180" y="1638300"/>
            <a:ext cx="2707481" cy="4814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 bwMode="auto">
          <a:xfrm>
            <a:off x="0" y="0"/>
            <a:ext cx="12192000" cy="686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email"/>
          <a:srcRect/>
          <a:stretch>
            <a:fillRect/>
          </a:stretch>
        </p:blipFill>
        <p:spPr>
          <a:xfrm>
            <a:off x="0" y="1308405"/>
            <a:ext cx="12201687" cy="4243634"/>
          </a:xfrm>
          <a:prstGeom prst="rect">
            <a:avLst/>
          </a:prstGeom>
        </p:spPr>
      </p:pic>
      <p:cxnSp>
        <p:nvCxnSpPr>
          <p:cNvPr id="18" name="直接连接符 17"/>
          <p:cNvCxnSpPr/>
          <p:nvPr/>
        </p:nvCxnSpPr>
        <p:spPr>
          <a:xfrm>
            <a:off x="7528208" y="2313757"/>
            <a:ext cx="3048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1509589" y="4661817"/>
            <a:ext cx="3276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1487150" y="-6477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延迟符</a:t>
            </a:r>
          </a:p>
        </p:txBody>
      </p:sp>
      <p:sp>
        <p:nvSpPr>
          <p:cNvPr id="8" name="TextBox 56"/>
          <p:cNvSpPr txBox="1">
            <a:spLocks noChangeArrowheads="1"/>
          </p:cNvSpPr>
          <p:nvPr/>
        </p:nvSpPr>
        <p:spPr bwMode="auto">
          <a:xfrm>
            <a:off x="825206" y="2546032"/>
            <a:ext cx="10299939" cy="184665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6600" dirty="0">
                <a:solidFill>
                  <a:schemeClr val="bg1"/>
                </a:solidFill>
                <a:latin typeface="Interval Sans Pro Light"/>
                <a:ea typeface="Interval Sans Pro Light"/>
                <a:cs typeface="Interval Sans Pro Light"/>
              </a:rPr>
              <a:t>携手均维，共赢未来</a:t>
            </a:r>
            <a:endParaRPr lang="en-US" altLang="zh-CN" sz="6600" dirty="0">
              <a:solidFill>
                <a:schemeClr val="bg1"/>
              </a:solidFill>
              <a:latin typeface="Interval Sans Pro Light"/>
              <a:ea typeface="Interval Sans Pro Light"/>
              <a:cs typeface="Interval Sans Pro Light"/>
            </a:endParaRPr>
          </a:p>
          <a:p>
            <a:pPr algn="ctr">
              <a:defRPr/>
            </a:pPr>
            <a:endParaRPr lang="en-US" altLang="zh-CN" sz="2400" dirty="0">
              <a:solidFill>
                <a:srgbClr val="1F4E79"/>
              </a:solidFill>
              <a:latin typeface="Interval Sans Pro Light"/>
              <a:ea typeface="Interval Sans Pro Light"/>
              <a:cs typeface="Interval Sans Pro Light"/>
            </a:endParaRPr>
          </a:p>
          <a:p>
            <a:pPr algn="ctr">
              <a:defRPr/>
            </a:pPr>
            <a:r>
              <a:rPr lang="zh-CN" altLang="en-US" sz="2400" dirty="0">
                <a:solidFill>
                  <a:schemeClr val="bg1"/>
                </a:solidFill>
                <a:latin typeface="Interval Sans Pro Light"/>
                <a:ea typeface="Interval Sans Pro Light"/>
                <a:cs typeface="Interval Sans Pro Light"/>
              </a:rPr>
              <a:t>                 均维科技助力实现智能制造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第一PPT，www.1ppt.com">
  <a:themeElements>
    <a:clrScheme name="自定义 1">
      <a:dk1>
        <a:sysClr val="windowText" lastClr="000000"/>
      </a:dk1>
      <a:lt1>
        <a:sysClr val="window" lastClr="FFFFFF"/>
      </a:lt1>
      <a:dk2>
        <a:srgbClr val="0563C1"/>
      </a:dk2>
      <a:lt2>
        <a:srgbClr val="E7E6E6"/>
      </a:lt2>
      <a:accent1>
        <a:srgbClr val="8CC066"/>
      </a:accent1>
      <a:accent2>
        <a:srgbClr val="66BFBC"/>
      </a:accent2>
      <a:accent3>
        <a:srgbClr val="FC6E5B"/>
      </a:accent3>
      <a:accent4>
        <a:srgbClr val="FBC75D"/>
      </a:accent4>
      <a:accent5>
        <a:srgbClr val="6080A6"/>
      </a:accent5>
      <a:accent6>
        <a:srgbClr val="A5A5A5"/>
      </a:accent6>
      <a:hlink>
        <a:srgbClr val="0563C1"/>
      </a:hlink>
      <a:folHlink>
        <a:srgbClr val="954F72"/>
      </a:folHlink>
    </a:clrScheme>
    <a:fontScheme name="自定义 2">
      <a:majorFont>
        <a:latin typeface="Arial Unicode MS"/>
        <a:ea typeface="微软雅黑"/>
        <a:cs typeface=""/>
      </a:majorFont>
      <a:minorFont>
        <a:latin typeface="Arial Unicode MS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1788</Words>
  <Application>Microsoft Office PowerPoint</Application>
  <PresentationFormat>宽屏</PresentationFormat>
  <Paragraphs>177</Paragraphs>
  <Slides>48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48</vt:i4>
      </vt:variant>
    </vt:vector>
  </HeadingPairs>
  <TitlesOfParts>
    <vt:vector size="55" baseType="lpstr">
      <vt:lpstr>Arial Unicode MS</vt:lpstr>
      <vt:lpstr>Interval Sans Pro Light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均维科技智能制造解决方案</dc:title>
  <dc:creator>zhong sam</dc:creator>
  <cp:lastModifiedBy>DW</cp:lastModifiedBy>
  <cp:revision>1703</cp:revision>
  <cp:lastPrinted>2019-01-09T10:27:00Z</cp:lastPrinted>
  <dcterms:created xsi:type="dcterms:W3CDTF">2015-08-05T05:45:00Z</dcterms:created>
  <dcterms:modified xsi:type="dcterms:W3CDTF">2020-09-07T08:22:35Z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2052-11.8.2.8411</vt:lpwstr>
  </property>
</Properties>
</file>