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310" r:id="rId2"/>
    <p:sldId id="458" r:id="rId3"/>
    <p:sldId id="515" r:id="rId4"/>
    <p:sldId id="846" r:id="rId5"/>
    <p:sldId id="881" r:id="rId6"/>
    <p:sldId id="1329" r:id="rId7"/>
    <p:sldId id="1330" r:id="rId8"/>
    <p:sldId id="516" r:id="rId9"/>
    <p:sldId id="480" r:id="rId10"/>
    <p:sldId id="1275" r:id="rId11"/>
    <p:sldId id="1331" r:id="rId12"/>
    <p:sldId id="1332" r:id="rId13"/>
    <p:sldId id="1333" r:id="rId14"/>
    <p:sldId id="298" r:id="rId15"/>
  </p:sldIdLst>
  <p:sldSz cx="12192000" cy="6858000"/>
  <p:notesSz cx="6797675" cy="992822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2D37"/>
    <a:srgbClr val="919191"/>
    <a:srgbClr val="00FF00"/>
    <a:srgbClr val="005BAC"/>
    <a:srgbClr val="33CC33"/>
    <a:srgbClr val="FFFFFF"/>
    <a:srgbClr val="A87204"/>
    <a:srgbClr val="044A91"/>
    <a:srgbClr val="0066FF"/>
    <a:srgbClr val="3665B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088" autoAdjust="0"/>
    <p:restoredTop sz="91312" autoAdjust="0"/>
  </p:normalViewPr>
  <p:slideViewPr>
    <p:cSldViewPr snapToGrid="0">
      <p:cViewPr varScale="1">
        <p:scale>
          <a:sx n="104" d="100"/>
          <a:sy n="104" d="100"/>
        </p:scale>
        <p:origin x="-942" y="-90"/>
      </p:cViewPr>
      <p:guideLst>
        <p:guide orient="horz" pos="2137"/>
        <p:guide pos="3834"/>
      </p:guideLst>
    </p:cSldViewPr>
  </p:slideViewPr>
  <p:outlineViewPr>
    <p:cViewPr>
      <p:scale>
        <a:sx n="33" d="100"/>
        <a:sy n="33" d="100"/>
      </p:scale>
      <p:origin x="0" y="-158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notesViewPr>
    <p:cSldViewPr snapToGrid="0">
      <p:cViewPr varScale="1">
        <p:scale>
          <a:sx n="55" d="100"/>
          <a:sy n="55" d="100"/>
        </p:scale>
        <p:origin x="2880" y="84"/>
      </p:cViewPr>
      <p:guideLst>
        <p:guide orient="horz" pos="3094"/>
        <p:guide pos="2115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6D753-6441-49B3-917F-720C6368FCAF}" type="datetimeFigureOut">
              <a:rPr lang="zh-CN" altLang="en-US" smtClean="0"/>
              <a:t>2022/6/13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81DEBE-2C13-4CD4-A098-635DAEECC0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10347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895A8C-815D-475D-8190-C1571D793583}" type="datetimeFigureOut">
              <a:rPr lang="zh-CN" altLang="en-US" smtClean="0"/>
              <a:t>2022/6/13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6071EB-4DA8-49B8-8B4E-7B0F1E5DFAB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63124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6071EB-4DA8-49B8-8B4E-7B0F1E5DFAB7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36071EB-4DA8-49B8-8B4E-7B0F1E5DFAB7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36071EB-4DA8-49B8-8B4E-7B0F1E5DFAB7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36071EB-4DA8-49B8-8B4E-7B0F1E5DFAB7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304EF0-F214-4806-8473-D062D294D41A}" type="slidenum">
              <a:rPr lang="zh-CN" altLang="en-US" smtClean="0">
                <a:solidFill>
                  <a:prstClr val="black"/>
                </a:solidFill>
              </a:rPr>
              <a:t>10</a:t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304EF0-F214-4806-8473-D062D294D41A}" type="slidenum">
              <a:rPr lang="zh-CN" altLang="en-US" smtClean="0">
                <a:solidFill>
                  <a:prstClr val="black"/>
                </a:solidFill>
              </a:rPr>
              <a:t>11</a:t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304EF0-F214-4806-8473-D062D294D41A}" type="slidenum">
              <a:rPr lang="zh-CN" altLang="en-US" smtClean="0">
                <a:solidFill>
                  <a:prstClr val="black"/>
                </a:solidFill>
              </a:rPr>
              <a:t>12</a:t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6071EB-4DA8-49B8-8B4E-7B0F1E5DFAB7}" type="slidenum">
              <a:rPr lang="zh-CN" altLang="en-US" smtClean="0"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27"/>
          <p:cNvPicPr>
            <a:picLocks noChangeAspect="1"/>
          </p:cNvPicPr>
          <p:nvPr userDrawn="1"/>
        </p:nvPicPr>
        <p:blipFill rotWithShape="1">
          <a:blip r:embed="rId2" cstate="screen"/>
          <a:srcRect/>
          <a:stretch>
            <a:fillRect/>
          </a:stretch>
        </p:blipFill>
        <p:spPr>
          <a:xfrm>
            <a:off x="-60" y="-8"/>
            <a:ext cx="12170231" cy="6515103"/>
          </a:xfrm>
          <a:prstGeom prst="rect">
            <a:avLst/>
          </a:prstGeom>
        </p:spPr>
      </p:pic>
      <p:grpSp>
        <p:nvGrpSpPr>
          <p:cNvPr id="3" name="组合 2"/>
          <p:cNvGrpSpPr/>
          <p:nvPr userDrawn="1"/>
        </p:nvGrpSpPr>
        <p:grpSpPr>
          <a:xfrm>
            <a:off x="0" y="6550744"/>
            <a:ext cx="12192000" cy="322400"/>
            <a:chOff x="0" y="6550744"/>
            <a:chExt cx="12192000" cy="322400"/>
          </a:xfrm>
        </p:grpSpPr>
        <p:sp>
          <p:nvSpPr>
            <p:cNvPr id="4" name="矩形 3"/>
            <p:cNvSpPr/>
            <p:nvPr/>
          </p:nvSpPr>
          <p:spPr>
            <a:xfrm>
              <a:off x="0" y="6550744"/>
              <a:ext cx="12192000" cy="307256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5" name="Picture 2"/>
            <p:cNvPicPr>
              <a:picLocks noChangeAspect="1" noChangeArrowheads="1"/>
            </p:cNvPicPr>
            <p:nvPr/>
          </p:nvPicPr>
          <p:blipFill rotWithShape="1">
            <a:blip r:embed="rId3" cstate="email"/>
            <a:srcRect/>
            <a:stretch>
              <a:fillRect/>
            </a:stretch>
          </p:blipFill>
          <p:spPr bwMode="auto">
            <a:xfrm>
              <a:off x="0" y="6616700"/>
              <a:ext cx="12192000" cy="2564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6" name="组合 5"/>
          <p:cNvGrpSpPr/>
          <p:nvPr userDrawn="1"/>
        </p:nvGrpSpPr>
        <p:grpSpPr>
          <a:xfrm>
            <a:off x="10955335" y="6488112"/>
            <a:ext cx="842965" cy="396504"/>
            <a:chOff x="10955335" y="6488112"/>
            <a:chExt cx="842965" cy="396504"/>
          </a:xfrm>
          <a:solidFill>
            <a:schemeClr val="tx2">
              <a:lumMod val="75000"/>
            </a:schemeClr>
          </a:solidFill>
        </p:grpSpPr>
        <p:sp>
          <p:nvSpPr>
            <p:cNvPr id="7" name="矩形 6"/>
            <p:cNvSpPr/>
            <p:nvPr/>
          </p:nvSpPr>
          <p:spPr>
            <a:xfrm>
              <a:off x="11137900" y="6488112"/>
              <a:ext cx="660400" cy="39650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/>
            </a:p>
          </p:txBody>
        </p:sp>
        <p:sp>
          <p:nvSpPr>
            <p:cNvPr id="8" name="直角三角形 7"/>
            <p:cNvSpPr/>
            <p:nvPr/>
          </p:nvSpPr>
          <p:spPr>
            <a:xfrm flipH="1">
              <a:off x="10955335" y="6488112"/>
              <a:ext cx="180975" cy="128588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/>
            </a:p>
          </p:txBody>
        </p:sp>
      </p:grpSp>
      <p:sp>
        <p:nvSpPr>
          <p:cNvPr id="9" name="矩形 8"/>
          <p:cNvSpPr/>
          <p:nvPr userDrawn="1"/>
        </p:nvSpPr>
        <p:spPr>
          <a:xfrm>
            <a:off x="11263017" y="6546168"/>
            <a:ext cx="4026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fld id="{55A55124-15F1-4085-9FF2-60582F9FC95A}" type="slidenum">
              <a:rPr lang="zh-CN" altLang="en-US" sz="1400" smtClean="0">
                <a:solidFill>
                  <a:schemeClr val="bg1"/>
                </a:solidFill>
              </a:rPr>
              <a:t>‹#›</a:t>
            </a:fld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12" name="矩形 11"/>
          <p:cNvSpPr/>
          <p:nvPr userDrawn="1"/>
        </p:nvSpPr>
        <p:spPr>
          <a:xfrm>
            <a:off x="217714" y="219439"/>
            <a:ext cx="377372" cy="51906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 userDrawn="1"/>
        </p:nvSpPr>
        <p:spPr>
          <a:xfrm>
            <a:off x="682172" y="219439"/>
            <a:ext cx="145143" cy="51906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图片 1" descr="logo-小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869295" y="71755"/>
            <a:ext cx="1346200" cy="355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27"/>
          <p:cNvPicPr>
            <a:picLocks noChangeAspect="1"/>
          </p:cNvPicPr>
          <p:nvPr userDrawn="1"/>
        </p:nvPicPr>
        <p:blipFill rotWithShape="1">
          <a:blip r:embed="rId2" cstate="screen"/>
          <a:srcRect/>
          <a:stretch>
            <a:fillRect/>
          </a:stretch>
        </p:blipFill>
        <p:spPr>
          <a:xfrm>
            <a:off x="-34483" y="0"/>
            <a:ext cx="12191999" cy="6515103"/>
          </a:xfrm>
          <a:prstGeom prst="rect">
            <a:avLst/>
          </a:prstGeom>
        </p:spPr>
      </p:pic>
      <p:grpSp>
        <p:nvGrpSpPr>
          <p:cNvPr id="3" name="组合 2"/>
          <p:cNvGrpSpPr/>
          <p:nvPr userDrawn="1"/>
        </p:nvGrpSpPr>
        <p:grpSpPr>
          <a:xfrm>
            <a:off x="0" y="6550744"/>
            <a:ext cx="12192000" cy="322400"/>
            <a:chOff x="0" y="6550744"/>
            <a:chExt cx="12192000" cy="322400"/>
          </a:xfrm>
        </p:grpSpPr>
        <p:sp>
          <p:nvSpPr>
            <p:cNvPr id="4" name="矩形 3"/>
            <p:cNvSpPr/>
            <p:nvPr/>
          </p:nvSpPr>
          <p:spPr>
            <a:xfrm>
              <a:off x="0" y="6550744"/>
              <a:ext cx="12192000" cy="307256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5" name="Picture 2"/>
            <p:cNvPicPr>
              <a:picLocks noChangeAspect="1" noChangeArrowheads="1"/>
            </p:cNvPicPr>
            <p:nvPr/>
          </p:nvPicPr>
          <p:blipFill rotWithShape="1">
            <a:blip r:embed="rId3" cstate="email"/>
            <a:srcRect/>
            <a:stretch>
              <a:fillRect/>
            </a:stretch>
          </p:blipFill>
          <p:spPr bwMode="auto">
            <a:xfrm>
              <a:off x="0" y="6616700"/>
              <a:ext cx="12192000" cy="2564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6" name="组合 5"/>
          <p:cNvGrpSpPr/>
          <p:nvPr userDrawn="1"/>
        </p:nvGrpSpPr>
        <p:grpSpPr>
          <a:xfrm>
            <a:off x="10955335" y="6488112"/>
            <a:ext cx="842965" cy="396504"/>
            <a:chOff x="10955335" y="6488112"/>
            <a:chExt cx="842965" cy="396504"/>
          </a:xfrm>
          <a:solidFill>
            <a:schemeClr val="tx2">
              <a:lumMod val="75000"/>
            </a:schemeClr>
          </a:solidFill>
        </p:grpSpPr>
        <p:sp>
          <p:nvSpPr>
            <p:cNvPr id="7" name="矩形 6"/>
            <p:cNvSpPr/>
            <p:nvPr/>
          </p:nvSpPr>
          <p:spPr>
            <a:xfrm>
              <a:off x="11137900" y="6488112"/>
              <a:ext cx="660400" cy="39650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/>
            </a:p>
          </p:txBody>
        </p:sp>
        <p:sp>
          <p:nvSpPr>
            <p:cNvPr id="8" name="直角三角形 7"/>
            <p:cNvSpPr/>
            <p:nvPr/>
          </p:nvSpPr>
          <p:spPr>
            <a:xfrm flipH="1">
              <a:off x="10955335" y="6488112"/>
              <a:ext cx="180975" cy="128588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/>
            </a:p>
          </p:txBody>
        </p:sp>
      </p:grpSp>
      <p:sp>
        <p:nvSpPr>
          <p:cNvPr id="9" name="矩形 8"/>
          <p:cNvSpPr/>
          <p:nvPr userDrawn="1"/>
        </p:nvSpPr>
        <p:spPr>
          <a:xfrm>
            <a:off x="11263017" y="6546168"/>
            <a:ext cx="4026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fld id="{55A55124-15F1-4085-9FF2-60582F9FC95A}" type="slidenum">
              <a:rPr lang="zh-CN" altLang="en-US" sz="1400" smtClean="0">
                <a:solidFill>
                  <a:schemeClr val="bg1"/>
                </a:solidFill>
              </a:rPr>
              <a:t>‹#›</a:t>
            </a:fld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13" name="矩形 12"/>
          <p:cNvSpPr/>
          <p:nvPr userDrawn="1"/>
        </p:nvSpPr>
        <p:spPr>
          <a:xfrm>
            <a:off x="217714" y="219439"/>
            <a:ext cx="377372" cy="51906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 userDrawn="1"/>
        </p:nvSpPr>
        <p:spPr>
          <a:xfrm>
            <a:off x="682172" y="219439"/>
            <a:ext cx="145143" cy="51906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图片 1" descr="logo-小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811510" y="62230"/>
            <a:ext cx="1346200" cy="355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2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4401" y="219439"/>
            <a:ext cx="4800600" cy="519064"/>
          </a:xfrm>
          <a:prstGeom prst="rect">
            <a:avLst/>
          </a:prstGeom>
        </p:spPr>
        <p:txBody>
          <a:bodyPr anchor="ctr" anchorCtr="0"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grpSp>
        <p:nvGrpSpPr>
          <p:cNvPr id="3" name="组合 2"/>
          <p:cNvGrpSpPr/>
          <p:nvPr userDrawn="1"/>
        </p:nvGrpSpPr>
        <p:grpSpPr>
          <a:xfrm>
            <a:off x="0" y="6550744"/>
            <a:ext cx="12192000" cy="322400"/>
            <a:chOff x="0" y="6550744"/>
            <a:chExt cx="12192000" cy="322400"/>
          </a:xfrm>
          <a:solidFill>
            <a:schemeClr val="tx2">
              <a:lumMod val="75000"/>
            </a:schemeClr>
          </a:solidFill>
        </p:grpSpPr>
        <p:sp>
          <p:nvSpPr>
            <p:cNvPr id="4" name="矩形 3"/>
            <p:cNvSpPr/>
            <p:nvPr/>
          </p:nvSpPr>
          <p:spPr>
            <a:xfrm>
              <a:off x="0" y="6550744"/>
              <a:ext cx="12192000" cy="3072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5" name="Picture 2"/>
            <p:cNvPicPr>
              <a:picLocks noChangeAspect="1" noChangeArrowheads="1"/>
            </p:cNvPicPr>
            <p:nvPr/>
          </p:nvPicPr>
          <p:blipFill rotWithShape="1">
            <a:blip r:embed="rId2" cstate="email"/>
            <a:srcRect/>
            <a:stretch>
              <a:fillRect/>
            </a:stretch>
          </p:blipFill>
          <p:spPr bwMode="auto">
            <a:xfrm>
              <a:off x="0" y="6616700"/>
              <a:ext cx="12192000" cy="256444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6" name="组合 5"/>
          <p:cNvGrpSpPr/>
          <p:nvPr userDrawn="1"/>
        </p:nvGrpSpPr>
        <p:grpSpPr>
          <a:xfrm>
            <a:off x="10955335" y="6488112"/>
            <a:ext cx="842965" cy="396504"/>
            <a:chOff x="10955335" y="6488112"/>
            <a:chExt cx="842965" cy="396504"/>
          </a:xfrm>
          <a:solidFill>
            <a:schemeClr val="tx2">
              <a:lumMod val="75000"/>
            </a:schemeClr>
          </a:solidFill>
        </p:grpSpPr>
        <p:sp>
          <p:nvSpPr>
            <p:cNvPr id="7" name="矩形 6"/>
            <p:cNvSpPr/>
            <p:nvPr/>
          </p:nvSpPr>
          <p:spPr>
            <a:xfrm>
              <a:off x="11137900" y="6488112"/>
              <a:ext cx="660400" cy="39650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/>
            </a:p>
          </p:txBody>
        </p:sp>
        <p:sp>
          <p:nvSpPr>
            <p:cNvPr id="8" name="直角三角形 7"/>
            <p:cNvSpPr/>
            <p:nvPr/>
          </p:nvSpPr>
          <p:spPr>
            <a:xfrm flipH="1">
              <a:off x="10955335" y="6488112"/>
              <a:ext cx="180975" cy="128588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/>
            </a:p>
          </p:txBody>
        </p:sp>
      </p:grpSp>
      <p:sp>
        <p:nvSpPr>
          <p:cNvPr id="9" name="矩形 8"/>
          <p:cNvSpPr/>
          <p:nvPr userDrawn="1"/>
        </p:nvSpPr>
        <p:spPr>
          <a:xfrm>
            <a:off x="11263017" y="6546168"/>
            <a:ext cx="4026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fld id="{55A55124-15F1-4085-9FF2-60582F9FC95A}" type="slidenum">
              <a:rPr lang="zh-CN" altLang="en-US" sz="1400" smtClean="0">
                <a:solidFill>
                  <a:schemeClr val="bg1"/>
                </a:solidFill>
              </a:rPr>
              <a:t>‹#›</a:t>
            </a:fld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16" name="矩形 15"/>
          <p:cNvSpPr/>
          <p:nvPr userDrawn="1"/>
        </p:nvSpPr>
        <p:spPr>
          <a:xfrm>
            <a:off x="217714" y="219439"/>
            <a:ext cx="377372" cy="51906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 userDrawn="1"/>
        </p:nvSpPr>
        <p:spPr>
          <a:xfrm>
            <a:off x="682172" y="219439"/>
            <a:ext cx="145143" cy="51906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3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27315" y="219439"/>
            <a:ext cx="4800600" cy="519064"/>
          </a:xfrm>
          <a:prstGeom prst="rect">
            <a:avLst/>
          </a:prstGeom>
        </p:spPr>
        <p:txBody>
          <a:bodyPr anchor="ctr" anchorCtr="0"/>
          <a:lstStyle>
            <a:lvl1pPr>
              <a:defRPr sz="2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grpSp>
        <p:nvGrpSpPr>
          <p:cNvPr id="3" name="组合 2"/>
          <p:cNvGrpSpPr/>
          <p:nvPr userDrawn="1"/>
        </p:nvGrpSpPr>
        <p:grpSpPr>
          <a:xfrm>
            <a:off x="0" y="6550744"/>
            <a:ext cx="12192000" cy="322400"/>
            <a:chOff x="0" y="6550744"/>
            <a:chExt cx="12192000" cy="322400"/>
          </a:xfrm>
          <a:solidFill>
            <a:schemeClr val="tx2">
              <a:lumMod val="75000"/>
            </a:schemeClr>
          </a:solidFill>
        </p:grpSpPr>
        <p:sp>
          <p:nvSpPr>
            <p:cNvPr id="4" name="矩形 3"/>
            <p:cNvSpPr/>
            <p:nvPr/>
          </p:nvSpPr>
          <p:spPr>
            <a:xfrm>
              <a:off x="0" y="6550744"/>
              <a:ext cx="12192000" cy="3072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5" name="Picture 2"/>
            <p:cNvPicPr>
              <a:picLocks noChangeAspect="1" noChangeArrowheads="1"/>
            </p:cNvPicPr>
            <p:nvPr/>
          </p:nvPicPr>
          <p:blipFill rotWithShape="1">
            <a:blip r:embed="rId2" cstate="email"/>
            <a:srcRect/>
            <a:stretch>
              <a:fillRect/>
            </a:stretch>
          </p:blipFill>
          <p:spPr bwMode="auto">
            <a:xfrm>
              <a:off x="0" y="6616700"/>
              <a:ext cx="12192000" cy="256444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6" name="组合 5"/>
          <p:cNvGrpSpPr/>
          <p:nvPr userDrawn="1"/>
        </p:nvGrpSpPr>
        <p:grpSpPr>
          <a:xfrm>
            <a:off x="10955335" y="6488112"/>
            <a:ext cx="842965" cy="396504"/>
            <a:chOff x="10955335" y="6488112"/>
            <a:chExt cx="842965" cy="396504"/>
          </a:xfrm>
          <a:solidFill>
            <a:schemeClr val="tx2">
              <a:lumMod val="75000"/>
            </a:schemeClr>
          </a:solidFill>
        </p:grpSpPr>
        <p:sp>
          <p:nvSpPr>
            <p:cNvPr id="7" name="矩形 6"/>
            <p:cNvSpPr/>
            <p:nvPr/>
          </p:nvSpPr>
          <p:spPr>
            <a:xfrm>
              <a:off x="11137900" y="6488112"/>
              <a:ext cx="660400" cy="39650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/>
            </a:p>
          </p:txBody>
        </p:sp>
        <p:sp>
          <p:nvSpPr>
            <p:cNvPr id="8" name="直角三角形 7"/>
            <p:cNvSpPr/>
            <p:nvPr/>
          </p:nvSpPr>
          <p:spPr>
            <a:xfrm flipH="1">
              <a:off x="10955335" y="6488112"/>
              <a:ext cx="180975" cy="128588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/>
            </a:p>
          </p:txBody>
        </p:sp>
      </p:grpSp>
      <p:sp>
        <p:nvSpPr>
          <p:cNvPr id="9" name="矩形 8"/>
          <p:cNvSpPr/>
          <p:nvPr userDrawn="1"/>
        </p:nvSpPr>
        <p:spPr>
          <a:xfrm>
            <a:off x="11263017" y="6546168"/>
            <a:ext cx="4026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fld id="{55A55124-15F1-4085-9FF2-60582F9FC95A}" type="slidenum">
              <a:rPr lang="zh-CN" altLang="en-US" sz="1400" smtClean="0">
                <a:solidFill>
                  <a:schemeClr val="bg1"/>
                </a:solidFill>
              </a:rPr>
              <a:t>‹#›</a:t>
            </a:fld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13" name="矩形 12"/>
          <p:cNvSpPr/>
          <p:nvPr userDrawn="1"/>
        </p:nvSpPr>
        <p:spPr>
          <a:xfrm>
            <a:off x="217714" y="219439"/>
            <a:ext cx="377372" cy="51906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 userDrawn="1"/>
        </p:nvSpPr>
        <p:spPr>
          <a:xfrm>
            <a:off x="682172" y="219439"/>
            <a:ext cx="145143" cy="51906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4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27315" y="221164"/>
            <a:ext cx="4800600" cy="519064"/>
          </a:xfrm>
          <a:prstGeom prst="rect">
            <a:avLst/>
          </a:prstGeom>
        </p:spPr>
        <p:txBody>
          <a:bodyPr anchor="ctr" anchorCtr="0"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grpSp>
        <p:nvGrpSpPr>
          <p:cNvPr id="3" name="组合 2"/>
          <p:cNvGrpSpPr/>
          <p:nvPr userDrawn="1"/>
        </p:nvGrpSpPr>
        <p:grpSpPr>
          <a:xfrm>
            <a:off x="0" y="6550744"/>
            <a:ext cx="12192000" cy="322400"/>
            <a:chOff x="0" y="6550744"/>
            <a:chExt cx="12192000" cy="322400"/>
          </a:xfrm>
        </p:grpSpPr>
        <p:sp>
          <p:nvSpPr>
            <p:cNvPr id="4" name="矩形 3"/>
            <p:cNvSpPr/>
            <p:nvPr/>
          </p:nvSpPr>
          <p:spPr>
            <a:xfrm>
              <a:off x="0" y="6550744"/>
              <a:ext cx="12192000" cy="307256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5" name="Picture 2"/>
            <p:cNvPicPr>
              <a:picLocks noChangeAspect="1" noChangeArrowheads="1"/>
            </p:cNvPicPr>
            <p:nvPr/>
          </p:nvPicPr>
          <p:blipFill rotWithShape="1">
            <a:blip r:embed="rId2" cstate="email"/>
            <a:srcRect/>
            <a:stretch>
              <a:fillRect/>
            </a:stretch>
          </p:blipFill>
          <p:spPr bwMode="auto">
            <a:xfrm>
              <a:off x="0" y="6616700"/>
              <a:ext cx="12192000" cy="2564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6" name="组合 5"/>
          <p:cNvGrpSpPr/>
          <p:nvPr userDrawn="1"/>
        </p:nvGrpSpPr>
        <p:grpSpPr>
          <a:xfrm>
            <a:off x="10955335" y="6488112"/>
            <a:ext cx="842965" cy="396504"/>
            <a:chOff x="10955335" y="6488112"/>
            <a:chExt cx="842965" cy="396504"/>
          </a:xfrm>
          <a:solidFill>
            <a:schemeClr val="tx2">
              <a:lumMod val="75000"/>
            </a:schemeClr>
          </a:solidFill>
        </p:grpSpPr>
        <p:sp>
          <p:nvSpPr>
            <p:cNvPr id="7" name="矩形 6"/>
            <p:cNvSpPr/>
            <p:nvPr/>
          </p:nvSpPr>
          <p:spPr>
            <a:xfrm>
              <a:off x="11137900" y="6488112"/>
              <a:ext cx="660400" cy="39650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/>
            </a:p>
          </p:txBody>
        </p:sp>
        <p:sp>
          <p:nvSpPr>
            <p:cNvPr id="8" name="直角三角形 7"/>
            <p:cNvSpPr/>
            <p:nvPr/>
          </p:nvSpPr>
          <p:spPr>
            <a:xfrm flipH="1">
              <a:off x="10955335" y="6488112"/>
              <a:ext cx="180975" cy="128588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/>
            </a:p>
          </p:txBody>
        </p:sp>
      </p:grpSp>
      <p:sp>
        <p:nvSpPr>
          <p:cNvPr id="9" name="矩形 8"/>
          <p:cNvSpPr/>
          <p:nvPr userDrawn="1"/>
        </p:nvSpPr>
        <p:spPr>
          <a:xfrm>
            <a:off x="11263017" y="6546168"/>
            <a:ext cx="4026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fld id="{55A55124-15F1-4085-9FF2-60582F9FC95A}" type="slidenum">
              <a:rPr lang="zh-CN" altLang="en-US" sz="1400" smtClean="0">
                <a:solidFill>
                  <a:schemeClr val="bg1"/>
                </a:solidFill>
              </a:rPr>
              <a:t>‹#›</a:t>
            </a:fld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16" name="矩形 15"/>
          <p:cNvSpPr/>
          <p:nvPr userDrawn="1"/>
        </p:nvSpPr>
        <p:spPr>
          <a:xfrm>
            <a:off x="217714" y="219439"/>
            <a:ext cx="377372" cy="51906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 userDrawn="1"/>
        </p:nvSpPr>
        <p:spPr>
          <a:xfrm>
            <a:off x="682172" y="219439"/>
            <a:ext cx="145143" cy="51906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 userDrawn="1"/>
        </p:nvGrpSpPr>
        <p:grpSpPr>
          <a:xfrm>
            <a:off x="0" y="6550744"/>
            <a:ext cx="12192000" cy="322400"/>
            <a:chOff x="0" y="6550744"/>
            <a:chExt cx="12192000" cy="322400"/>
          </a:xfrm>
        </p:grpSpPr>
        <p:sp>
          <p:nvSpPr>
            <p:cNvPr id="4" name="矩形 3"/>
            <p:cNvSpPr/>
            <p:nvPr/>
          </p:nvSpPr>
          <p:spPr>
            <a:xfrm>
              <a:off x="0" y="6550744"/>
              <a:ext cx="12192000" cy="307256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5" name="Picture 2"/>
            <p:cNvPicPr>
              <a:picLocks noChangeAspect="1" noChangeArrowheads="1"/>
            </p:cNvPicPr>
            <p:nvPr/>
          </p:nvPicPr>
          <p:blipFill rotWithShape="1">
            <a:blip r:embed="rId2" cstate="email"/>
            <a:srcRect/>
            <a:stretch>
              <a:fillRect/>
            </a:stretch>
          </p:blipFill>
          <p:spPr bwMode="auto">
            <a:xfrm>
              <a:off x="0" y="6616700"/>
              <a:ext cx="12192000" cy="2564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6" name="组合 5"/>
          <p:cNvGrpSpPr/>
          <p:nvPr userDrawn="1"/>
        </p:nvGrpSpPr>
        <p:grpSpPr>
          <a:xfrm>
            <a:off x="10955335" y="6488112"/>
            <a:ext cx="842965" cy="396504"/>
            <a:chOff x="10955335" y="6488112"/>
            <a:chExt cx="842965" cy="396504"/>
          </a:xfrm>
          <a:solidFill>
            <a:schemeClr val="tx2">
              <a:lumMod val="75000"/>
            </a:schemeClr>
          </a:solidFill>
        </p:grpSpPr>
        <p:sp>
          <p:nvSpPr>
            <p:cNvPr id="7" name="矩形 6"/>
            <p:cNvSpPr/>
            <p:nvPr/>
          </p:nvSpPr>
          <p:spPr>
            <a:xfrm>
              <a:off x="11137900" y="6488112"/>
              <a:ext cx="660400" cy="39650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直角三角形 7"/>
            <p:cNvSpPr/>
            <p:nvPr/>
          </p:nvSpPr>
          <p:spPr>
            <a:xfrm flipH="1">
              <a:off x="10955335" y="6488112"/>
              <a:ext cx="180975" cy="128588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1" name="矩形 10"/>
          <p:cNvSpPr/>
          <p:nvPr userDrawn="1"/>
        </p:nvSpPr>
        <p:spPr>
          <a:xfrm>
            <a:off x="11263017" y="6546168"/>
            <a:ext cx="4026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fld id="{55A55124-15F1-4085-9FF2-60582F9FC95A}" type="slidenum">
              <a:rPr lang="zh-CN" altLang="en-US" sz="1400" smtClean="0">
                <a:solidFill>
                  <a:schemeClr val="bg1"/>
                </a:solidFill>
              </a:rPr>
              <a:t>‹#›</a:t>
            </a:fld>
            <a:endParaRPr lang="zh-CN" altLang="en-US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B_제목 슬라이드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1371600"/>
            <a:ext cx="12192000" cy="1447800"/>
          </a:xfrm>
          <a:solidFill>
            <a:srgbClr val="00B0F0"/>
          </a:solidFill>
          <a:effectLst/>
        </p:spPr>
        <p:txBody>
          <a:bodyPr anchor="ctr"/>
          <a:lstStyle>
            <a:lvl1pPr algn="ctr">
              <a:defRPr sz="4500" b="1">
                <a:solidFill>
                  <a:schemeClr val="bg1"/>
                </a:solidFill>
                <a:effectLst/>
                <a:latin typeface="+mj-ea"/>
                <a:ea typeface="+mj-ea"/>
                <a:cs typeface="Microsoft Sans Serif" panose="020B0604020202020204" pitchFamily="34" charset="0"/>
              </a:defRPr>
            </a:lvl1pPr>
          </a:lstStyle>
          <a:p>
            <a:endParaRPr lang="en-US" altLang="ko-KR" dirty="0"/>
          </a:p>
        </p:txBody>
      </p:sp>
      <p:pic>
        <p:nvPicPr>
          <p:cNvPr id="2" name="图片 1" descr="logo-小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3985" y="71755"/>
            <a:ext cx="1346200" cy="355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ED1D2"/>
            </a:gs>
            <a:gs pos="100000">
              <a:srgbClr val="FAFAFA"/>
            </a:gs>
          </a:gsLst>
          <a:lin ang="189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</p:sldLayoutIdLst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409065" y="2769235"/>
            <a:ext cx="1049591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sz="3200" dirty="0"/>
              <a:t>均维科技智慧平台</a:t>
            </a:r>
            <a:r>
              <a:rPr lang="en-US" altLang="zh-CN" sz="3200" dirty="0"/>
              <a:t>MES</a:t>
            </a:r>
            <a:r>
              <a:rPr lang="zh-CN" altLang="en-US" sz="3200" dirty="0"/>
              <a:t>操作指引</a:t>
            </a:r>
            <a:r>
              <a:rPr lang="en-US" altLang="zh-CN" sz="3200" dirty="0"/>
              <a:t>——</a:t>
            </a:r>
            <a:r>
              <a:rPr lang="zh-CN" altLang="en-US" sz="3200" dirty="0"/>
              <a:t>锡膏管控</a:t>
            </a:r>
            <a:endParaRPr lang="zh-CN" sz="32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959485" y="237490"/>
            <a:ext cx="555688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/>
              <a:t>内容</a:t>
            </a:r>
            <a:endParaRPr lang="zh-CN" altLang="en-US" sz="3200"/>
          </a:p>
        </p:txBody>
      </p:sp>
      <p:sp>
        <p:nvSpPr>
          <p:cNvPr id="6" name="文本框 5"/>
          <p:cNvSpPr txBox="1"/>
          <p:nvPr/>
        </p:nvSpPr>
        <p:spPr>
          <a:xfrm>
            <a:off x="1069340" y="1719580"/>
            <a:ext cx="1121600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一、 产品维护：在系统产品中绑定要使用的锡膏料号</a:t>
            </a:r>
          </a:p>
          <a:p>
            <a:endParaRPr lang="zh-CN" altLang="en-US" dirty="0"/>
          </a:p>
          <a:p>
            <a:r>
              <a:rPr lang="zh-CN" altLang="en-US" dirty="0"/>
              <a:t>二、 锡膏回温和搅拌操作：在管控软件中管控回温时间和搅拌</a:t>
            </a:r>
          </a:p>
          <a:p>
            <a:r>
              <a:rPr lang="zh-CN" altLang="en-US" dirty="0"/>
              <a:t>       </a:t>
            </a:r>
          </a:p>
          <a:p>
            <a:r>
              <a:rPr lang="zh-CN" altLang="en-US" dirty="0"/>
              <a:t>三 、产线上线扫描：产线扫描锡膏</a:t>
            </a:r>
            <a:r>
              <a:rPr lang="zh-CN" altLang="en-US" dirty="0" smtClean="0"/>
              <a:t>操作</a:t>
            </a:r>
            <a:endParaRPr lang="en-US" altLang="zh-CN" dirty="0" smtClean="0"/>
          </a:p>
          <a:p>
            <a:endParaRPr lang="en-US" altLang="zh-CN" dirty="0"/>
          </a:p>
          <a:p>
            <a:r>
              <a:rPr lang="zh-CN" altLang="en-US" dirty="0" smtClean="0"/>
              <a:t>四 、锡膏料号维护</a:t>
            </a:r>
            <a:endParaRPr lang="zh-CN" altLang="en-US" dirty="0"/>
          </a:p>
        </p:txBody>
      </p:sp>
      <p:sp>
        <p:nvSpPr>
          <p:cNvPr id="4" name="文本框 3"/>
          <p:cNvSpPr txBox="1"/>
          <p:nvPr/>
        </p:nvSpPr>
        <p:spPr>
          <a:xfrm>
            <a:off x="1069340" y="946785"/>
            <a:ext cx="490982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/>
              <a:t>该操作指引包括四部分：</a:t>
            </a:r>
          </a:p>
          <a:p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930910" y="255905"/>
            <a:ext cx="2031325" cy="4616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 dirty="0">
                <a:sym typeface="+mn-ea"/>
              </a:rPr>
              <a:t>一、</a:t>
            </a:r>
            <a:r>
              <a:rPr lang="zh-CN" altLang="en-US" sz="2400" dirty="0"/>
              <a:t>产品维护</a:t>
            </a:r>
            <a:endParaRPr lang="zh-CN" altLang="en-US" sz="2400" dirty="0"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026160" y="716280"/>
            <a:ext cx="10595610" cy="10054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ts val="216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altLang="zh-CN" dirty="0"/>
              <a:t>    1.</a:t>
            </a:r>
            <a:r>
              <a:rPr lang="zh-CN" altLang="en-US" dirty="0"/>
              <a:t>进入生产基础维护</a:t>
            </a:r>
            <a:endParaRPr lang="en-US" altLang="zh-CN" dirty="0"/>
          </a:p>
          <a:p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选择产品维护通过新建产品或者搜索需要维护的产品，在产品维护主界面找到“锡膏料号”，通过点击搜索按钮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(1.1)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，在搜索框中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(1.2)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搜索到想要的料号，双击选中</a:t>
            </a:r>
            <a:endParaRPr lang="en-US" altLang="zh-CN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0910" y="1721683"/>
            <a:ext cx="10595610" cy="470682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912495" y="674370"/>
            <a:ext cx="10505440" cy="721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      2.</a:t>
            </a:r>
            <a:r>
              <a:rPr lang="zh-CN" altLang="en-US" dirty="0"/>
              <a:t> 添加后信息保存</a:t>
            </a:r>
            <a:endParaRPr lang="en-US" altLang="zh-CN" dirty="0"/>
          </a:p>
          <a:p>
            <a:pPr fontAlgn="auto">
              <a:lnSpc>
                <a:spcPts val="216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altLang="zh-CN" dirty="0"/>
              <a:t>         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添加成功锡膏料号以后，点击确定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(1.1)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保存退出。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930910" y="255905"/>
            <a:ext cx="2031325" cy="4616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 dirty="0">
                <a:sym typeface="+mn-ea"/>
              </a:rPr>
              <a:t>一、</a:t>
            </a:r>
            <a:r>
              <a:rPr lang="zh-CN" altLang="en-US" sz="2400" dirty="0"/>
              <a:t>产品维护</a:t>
            </a:r>
            <a:endParaRPr lang="zh-CN" altLang="en-US" sz="2400" dirty="0">
              <a:sym typeface="+mn-ea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3268" y="1710262"/>
            <a:ext cx="9205464" cy="477366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Rectangle 28"/>
          <p:cNvSpPr>
            <a:spLocks noChangeArrowheads="1"/>
          </p:cNvSpPr>
          <p:nvPr/>
        </p:nvSpPr>
        <p:spPr bwMode="auto">
          <a:xfrm>
            <a:off x="2526498" y="4215329"/>
            <a:ext cx="95250" cy="301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09" name="Rectangle 29"/>
          <p:cNvSpPr>
            <a:spLocks noChangeArrowheads="1"/>
          </p:cNvSpPr>
          <p:nvPr/>
        </p:nvSpPr>
        <p:spPr bwMode="auto">
          <a:xfrm>
            <a:off x="2643973" y="4215329"/>
            <a:ext cx="60325" cy="301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0" name="Rectangle 30"/>
          <p:cNvSpPr>
            <a:spLocks noChangeArrowheads="1"/>
          </p:cNvSpPr>
          <p:nvPr/>
        </p:nvSpPr>
        <p:spPr bwMode="auto">
          <a:xfrm>
            <a:off x="2526498" y="4267716"/>
            <a:ext cx="52387" cy="301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1" name="Rectangle 31"/>
          <p:cNvSpPr>
            <a:spLocks noChangeArrowheads="1"/>
          </p:cNvSpPr>
          <p:nvPr/>
        </p:nvSpPr>
        <p:spPr bwMode="auto">
          <a:xfrm>
            <a:off x="2604286" y="4267716"/>
            <a:ext cx="100012" cy="301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2" name="Rectangle 32"/>
          <p:cNvSpPr>
            <a:spLocks noChangeArrowheads="1"/>
          </p:cNvSpPr>
          <p:nvPr/>
        </p:nvSpPr>
        <p:spPr bwMode="auto">
          <a:xfrm>
            <a:off x="2526498" y="4323278"/>
            <a:ext cx="77787" cy="301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3" name="Rectangle 33"/>
          <p:cNvSpPr>
            <a:spLocks noChangeArrowheads="1"/>
          </p:cNvSpPr>
          <p:nvPr/>
        </p:nvSpPr>
        <p:spPr bwMode="auto">
          <a:xfrm>
            <a:off x="2621748" y="4323278"/>
            <a:ext cx="82550" cy="301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127" name="그룹 60"/>
          <p:cNvGrpSpPr/>
          <p:nvPr/>
        </p:nvGrpSpPr>
        <p:grpSpPr>
          <a:xfrm>
            <a:off x="7961513" y="3978410"/>
            <a:ext cx="504000" cy="504000"/>
            <a:chOff x="1027177" y="966246"/>
            <a:chExt cx="1824909" cy="1398950"/>
          </a:xfrm>
        </p:grpSpPr>
        <p:sp>
          <p:nvSpPr>
            <p:cNvPr id="128" name="Freeform 6"/>
            <p:cNvSpPr>
              <a:spLocks noEditPoints="1"/>
            </p:cNvSpPr>
            <p:nvPr/>
          </p:nvSpPr>
          <p:spPr bwMode="auto">
            <a:xfrm>
              <a:off x="1027177" y="966246"/>
              <a:ext cx="1824909" cy="1398950"/>
            </a:xfrm>
            <a:custGeom>
              <a:avLst/>
              <a:gdLst>
                <a:gd name="T0" fmla="*/ 1198 w 1251"/>
                <a:gd name="T1" fmla="*/ 595 h 959"/>
                <a:gd name="T2" fmla="*/ 1198 w 1251"/>
                <a:gd name="T3" fmla="*/ 229 h 959"/>
                <a:gd name="T4" fmla="*/ 1034 w 1251"/>
                <a:gd name="T5" fmla="*/ 229 h 959"/>
                <a:gd name="T6" fmla="*/ 1034 w 1251"/>
                <a:gd name="T7" fmla="*/ 167 h 959"/>
                <a:gd name="T8" fmla="*/ 725 w 1251"/>
                <a:gd name="T9" fmla="*/ 167 h 959"/>
                <a:gd name="T10" fmla="*/ 725 w 1251"/>
                <a:gd name="T11" fmla="*/ 229 h 959"/>
                <a:gd name="T12" fmla="*/ 530 w 1251"/>
                <a:gd name="T13" fmla="*/ 229 h 959"/>
                <a:gd name="T14" fmla="*/ 530 w 1251"/>
                <a:gd name="T15" fmla="*/ 595 h 959"/>
                <a:gd name="T16" fmla="*/ 497 w 1251"/>
                <a:gd name="T17" fmla="*/ 595 h 959"/>
                <a:gd name="T18" fmla="*/ 497 w 1251"/>
                <a:gd name="T19" fmla="*/ 0 h 959"/>
                <a:gd name="T20" fmla="*/ 45 w 1251"/>
                <a:gd name="T21" fmla="*/ 0 h 959"/>
                <a:gd name="T22" fmla="*/ 45 w 1251"/>
                <a:gd name="T23" fmla="*/ 255 h 959"/>
                <a:gd name="T24" fmla="*/ 0 w 1251"/>
                <a:gd name="T25" fmla="*/ 255 h 959"/>
                <a:gd name="T26" fmla="*/ 0 w 1251"/>
                <a:gd name="T27" fmla="*/ 400 h 959"/>
                <a:gd name="T28" fmla="*/ 45 w 1251"/>
                <a:gd name="T29" fmla="*/ 400 h 959"/>
                <a:gd name="T30" fmla="*/ 45 w 1251"/>
                <a:gd name="T31" fmla="*/ 897 h 959"/>
                <a:gd name="T32" fmla="*/ 91 w 1251"/>
                <a:gd name="T33" fmla="*/ 897 h 959"/>
                <a:gd name="T34" fmla="*/ 91 w 1251"/>
                <a:gd name="T35" fmla="*/ 959 h 959"/>
                <a:gd name="T36" fmla="*/ 1198 w 1251"/>
                <a:gd name="T37" fmla="*/ 959 h 959"/>
                <a:gd name="T38" fmla="*/ 1198 w 1251"/>
                <a:gd name="T39" fmla="*/ 914 h 959"/>
                <a:gd name="T40" fmla="*/ 1251 w 1251"/>
                <a:gd name="T41" fmla="*/ 914 h 959"/>
                <a:gd name="T42" fmla="*/ 1251 w 1251"/>
                <a:gd name="T43" fmla="*/ 595 h 959"/>
                <a:gd name="T44" fmla="*/ 1198 w 1251"/>
                <a:gd name="T45" fmla="*/ 595 h 959"/>
                <a:gd name="T46" fmla="*/ 381 w 1251"/>
                <a:gd name="T47" fmla="*/ 400 h 959"/>
                <a:gd name="T48" fmla="*/ 162 w 1251"/>
                <a:gd name="T49" fmla="*/ 400 h 959"/>
                <a:gd name="T50" fmla="*/ 162 w 1251"/>
                <a:gd name="T51" fmla="*/ 79 h 959"/>
                <a:gd name="T52" fmla="*/ 381 w 1251"/>
                <a:gd name="T53" fmla="*/ 79 h 959"/>
                <a:gd name="T54" fmla="*/ 381 w 1251"/>
                <a:gd name="T55" fmla="*/ 400 h 959"/>
                <a:gd name="T56" fmla="*/ 911 w 1251"/>
                <a:gd name="T57" fmla="*/ 595 h 959"/>
                <a:gd name="T58" fmla="*/ 830 w 1251"/>
                <a:gd name="T59" fmla="*/ 595 h 959"/>
                <a:gd name="T60" fmla="*/ 830 w 1251"/>
                <a:gd name="T61" fmla="*/ 364 h 959"/>
                <a:gd name="T62" fmla="*/ 911 w 1251"/>
                <a:gd name="T63" fmla="*/ 364 h 959"/>
                <a:gd name="T64" fmla="*/ 911 w 1251"/>
                <a:gd name="T65" fmla="*/ 595 h 9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51" h="959">
                  <a:moveTo>
                    <a:pt x="1198" y="595"/>
                  </a:moveTo>
                  <a:lnTo>
                    <a:pt x="1198" y="229"/>
                  </a:lnTo>
                  <a:lnTo>
                    <a:pt x="1034" y="229"/>
                  </a:lnTo>
                  <a:lnTo>
                    <a:pt x="1034" y="167"/>
                  </a:lnTo>
                  <a:lnTo>
                    <a:pt x="725" y="167"/>
                  </a:lnTo>
                  <a:lnTo>
                    <a:pt x="725" y="229"/>
                  </a:lnTo>
                  <a:lnTo>
                    <a:pt x="530" y="229"/>
                  </a:lnTo>
                  <a:lnTo>
                    <a:pt x="530" y="595"/>
                  </a:lnTo>
                  <a:lnTo>
                    <a:pt x="497" y="595"/>
                  </a:lnTo>
                  <a:lnTo>
                    <a:pt x="497" y="0"/>
                  </a:lnTo>
                  <a:lnTo>
                    <a:pt x="45" y="0"/>
                  </a:lnTo>
                  <a:lnTo>
                    <a:pt x="45" y="255"/>
                  </a:lnTo>
                  <a:lnTo>
                    <a:pt x="0" y="255"/>
                  </a:lnTo>
                  <a:lnTo>
                    <a:pt x="0" y="400"/>
                  </a:lnTo>
                  <a:lnTo>
                    <a:pt x="45" y="400"/>
                  </a:lnTo>
                  <a:lnTo>
                    <a:pt x="45" y="897"/>
                  </a:lnTo>
                  <a:lnTo>
                    <a:pt x="91" y="897"/>
                  </a:lnTo>
                  <a:lnTo>
                    <a:pt x="91" y="959"/>
                  </a:lnTo>
                  <a:lnTo>
                    <a:pt x="1198" y="959"/>
                  </a:lnTo>
                  <a:lnTo>
                    <a:pt x="1198" y="914"/>
                  </a:lnTo>
                  <a:lnTo>
                    <a:pt x="1251" y="914"/>
                  </a:lnTo>
                  <a:lnTo>
                    <a:pt x="1251" y="595"/>
                  </a:lnTo>
                  <a:lnTo>
                    <a:pt x="1198" y="595"/>
                  </a:lnTo>
                  <a:close/>
                  <a:moveTo>
                    <a:pt x="381" y="400"/>
                  </a:moveTo>
                  <a:lnTo>
                    <a:pt x="162" y="400"/>
                  </a:lnTo>
                  <a:lnTo>
                    <a:pt x="162" y="79"/>
                  </a:lnTo>
                  <a:lnTo>
                    <a:pt x="381" y="79"/>
                  </a:lnTo>
                  <a:lnTo>
                    <a:pt x="381" y="400"/>
                  </a:lnTo>
                  <a:close/>
                  <a:moveTo>
                    <a:pt x="911" y="595"/>
                  </a:moveTo>
                  <a:lnTo>
                    <a:pt x="830" y="595"/>
                  </a:lnTo>
                  <a:lnTo>
                    <a:pt x="830" y="364"/>
                  </a:lnTo>
                  <a:lnTo>
                    <a:pt x="911" y="364"/>
                  </a:lnTo>
                  <a:lnTo>
                    <a:pt x="911" y="59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ko-KR" altLang="en-US"/>
            </a:p>
          </p:txBody>
        </p:sp>
        <p:sp>
          <p:nvSpPr>
            <p:cNvPr id="129" name="Rectangle 7"/>
            <p:cNvSpPr>
              <a:spLocks noChangeArrowheads="1"/>
            </p:cNvSpPr>
            <p:nvPr/>
          </p:nvSpPr>
          <p:spPr bwMode="auto">
            <a:xfrm>
              <a:off x="1272747" y="1291431"/>
              <a:ext cx="169863" cy="12541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ko-KR" altLang="en-US"/>
            </a:p>
          </p:txBody>
        </p:sp>
      </p:grpSp>
      <p:sp>
        <p:nvSpPr>
          <p:cNvPr id="4" name="文本框 3"/>
          <p:cNvSpPr txBox="1"/>
          <p:nvPr/>
        </p:nvSpPr>
        <p:spPr>
          <a:xfrm>
            <a:off x="1022985" y="778510"/>
            <a:ext cx="90493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1.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打开锡膏管控软件输入账号密码登录</a:t>
            </a:r>
            <a:endParaRPr lang="en-US" altLang="zh-CN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930910" y="255905"/>
            <a:ext cx="3262432" cy="4616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 dirty="0">
                <a:sym typeface="+mn-ea"/>
              </a:rPr>
              <a:t>二、锡膏管控软件操作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4658" y="1757965"/>
            <a:ext cx="4953992" cy="272444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Rectangle 28"/>
          <p:cNvSpPr>
            <a:spLocks noChangeArrowheads="1"/>
          </p:cNvSpPr>
          <p:nvPr/>
        </p:nvSpPr>
        <p:spPr bwMode="auto">
          <a:xfrm>
            <a:off x="2526498" y="4215329"/>
            <a:ext cx="95250" cy="301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09" name="Rectangle 29"/>
          <p:cNvSpPr>
            <a:spLocks noChangeArrowheads="1"/>
          </p:cNvSpPr>
          <p:nvPr/>
        </p:nvSpPr>
        <p:spPr bwMode="auto">
          <a:xfrm>
            <a:off x="2643973" y="4215329"/>
            <a:ext cx="60325" cy="301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0" name="Rectangle 30"/>
          <p:cNvSpPr>
            <a:spLocks noChangeArrowheads="1"/>
          </p:cNvSpPr>
          <p:nvPr/>
        </p:nvSpPr>
        <p:spPr bwMode="auto">
          <a:xfrm>
            <a:off x="2526498" y="4267716"/>
            <a:ext cx="52387" cy="301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1" name="Rectangle 31"/>
          <p:cNvSpPr>
            <a:spLocks noChangeArrowheads="1"/>
          </p:cNvSpPr>
          <p:nvPr/>
        </p:nvSpPr>
        <p:spPr bwMode="auto">
          <a:xfrm>
            <a:off x="2604286" y="4267716"/>
            <a:ext cx="100012" cy="301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2" name="Rectangle 32"/>
          <p:cNvSpPr>
            <a:spLocks noChangeArrowheads="1"/>
          </p:cNvSpPr>
          <p:nvPr/>
        </p:nvSpPr>
        <p:spPr bwMode="auto">
          <a:xfrm>
            <a:off x="2526498" y="4323278"/>
            <a:ext cx="77787" cy="301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3" name="Rectangle 33"/>
          <p:cNvSpPr>
            <a:spLocks noChangeArrowheads="1"/>
          </p:cNvSpPr>
          <p:nvPr/>
        </p:nvSpPr>
        <p:spPr bwMode="auto">
          <a:xfrm>
            <a:off x="2621748" y="4323278"/>
            <a:ext cx="82550" cy="301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127" name="그룹 60"/>
          <p:cNvGrpSpPr/>
          <p:nvPr/>
        </p:nvGrpSpPr>
        <p:grpSpPr>
          <a:xfrm>
            <a:off x="7961513" y="3978410"/>
            <a:ext cx="504000" cy="504000"/>
            <a:chOff x="1027177" y="966246"/>
            <a:chExt cx="1824909" cy="1398950"/>
          </a:xfrm>
        </p:grpSpPr>
        <p:sp>
          <p:nvSpPr>
            <p:cNvPr id="128" name="Freeform 6"/>
            <p:cNvSpPr>
              <a:spLocks noEditPoints="1"/>
            </p:cNvSpPr>
            <p:nvPr/>
          </p:nvSpPr>
          <p:spPr bwMode="auto">
            <a:xfrm>
              <a:off x="1027177" y="966246"/>
              <a:ext cx="1824909" cy="1398950"/>
            </a:xfrm>
            <a:custGeom>
              <a:avLst/>
              <a:gdLst>
                <a:gd name="T0" fmla="*/ 1198 w 1251"/>
                <a:gd name="T1" fmla="*/ 595 h 959"/>
                <a:gd name="T2" fmla="*/ 1198 w 1251"/>
                <a:gd name="T3" fmla="*/ 229 h 959"/>
                <a:gd name="T4" fmla="*/ 1034 w 1251"/>
                <a:gd name="T5" fmla="*/ 229 h 959"/>
                <a:gd name="T6" fmla="*/ 1034 w 1251"/>
                <a:gd name="T7" fmla="*/ 167 h 959"/>
                <a:gd name="T8" fmla="*/ 725 w 1251"/>
                <a:gd name="T9" fmla="*/ 167 h 959"/>
                <a:gd name="T10" fmla="*/ 725 w 1251"/>
                <a:gd name="T11" fmla="*/ 229 h 959"/>
                <a:gd name="T12" fmla="*/ 530 w 1251"/>
                <a:gd name="T13" fmla="*/ 229 h 959"/>
                <a:gd name="T14" fmla="*/ 530 w 1251"/>
                <a:gd name="T15" fmla="*/ 595 h 959"/>
                <a:gd name="T16" fmla="*/ 497 w 1251"/>
                <a:gd name="T17" fmla="*/ 595 h 959"/>
                <a:gd name="T18" fmla="*/ 497 w 1251"/>
                <a:gd name="T19" fmla="*/ 0 h 959"/>
                <a:gd name="T20" fmla="*/ 45 w 1251"/>
                <a:gd name="T21" fmla="*/ 0 h 959"/>
                <a:gd name="T22" fmla="*/ 45 w 1251"/>
                <a:gd name="T23" fmla="*/ 255 h 959"/>
                <a:gd name="T24" fmla="*/ 0 w 1251"/>
                <a:gd name="T25" fmla="*/ 255 h 959"/>
                <a:gd name="T26" fmla="*/ 0 w 1251"/>
                <a:gd name="T27" fmla="*/ 400 h 959"/>
                <a:gd name="T28" fmla="*/ 45 w 1251"/>
                <a:gd name="T29" fmla="*/ 400 h 959"/>
                <a:gd name="T30" fmla="*/ 45 w 1251"/>
                <a:gd name="T31" fmla="*/ 897 h 959"/>
                <a:gd name="T32" fmla="*/ 91 w 1251"/>
                <a:gd name="T33" fmla="*/ 897 h 959"/>
                <a:gd name="T34" fmla="*/ 91 w 1251"/>
                <a:gd name="T35" fmla="*/ 959 h 959"/>
                <a:gd name="T36" fmla="*/ 1198 w 1251"/>
                <a:gd name="T37" fmla="*/ 959 h 959"/>
                <a:gd name="T38" fmla="*/ 1198 w 1251"/>
                <a:gd name="T39" fmla="*/ 914 h 959"/>
                <a:gd name="T40" fmla="*/ 1251 w 1251"/>
                <a:gd name="T41" fmla="*/ 914 h 959"/>
                <a:gd name="T42" fmla="*/ 1251 w 1251"/>
                <a:gd name="T43" fmla="*/ 595 h 959"/>
                <a:gd name="T44" fmla="*/ 1198 w 1251"/>
                <a:gd name="T45" fmla="*/ 595 h 959"/>
                <a:gd name="T46" fmla="*/ 381 w 1251"/>
                <a:gd name="T47" fmla="*/ 400 h 959"/>
                <a:gd name="T48" fmla="*/ 162 w 1251"/>
                <a:gd name="T49" fmla="*/ 400 h 959"/>
                <a:gd name="T50" fmla="*/ 162 w 1251"/>
                <a:gd name="T51" fmla="*/ 79 h 959"/>
                <a:gd name="T52" fmla="*/ 381 w 1251"/>
                <a:gd name="T53" fmla="*/ 79 h 959"/>
                <a:gd name="T54" fmla="*/ 381 w 1251"/>
                <a:gd name="T55" fmla="*/ 400 h 959"/>
                <a:gd name="T56" fmla="*/ 911 w 1251"/>
                <a:gd name="T57" fmla="*/ 595 h 959"/>
                <a:gd name="T58" fmla="*/ 830 w 1251"/>
                <a:gd name="T59" fmla="*/ 595 h 959"/>
                <a:gd name="T60" fmla="*/ 830 w 1251"/>
                <a:gd name="T61" fmla="*/ 364 h 959"/>
                <a:gd name="T62" fmla="*/ 911 w 1251"/>
                <a:gd name="T63" fmla="*/ 364 h 959"/>
                <a:gd name="T64" fmla="*/ 911 w 1251"/>
                <a:gd name="T65" fmla="*/ 595 h 9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51" h="959">
                  <a:moveTo>
                    <a:pt x="1198" y="595"/>
                  </a:moveTo>
                  <a:lnTo>
                    <a:pt x="1198" y="229"/>
                  </a:lnTo>
                  <a:lnTo>
                    <a:pt x="1034" y="229"/>
                  </a:lnTo>
                  <a:lnTo>
                    <a:pt x="1034" y="167"/>
                  </a:lnTo>
                  <a:lnTo>
                    <a:pt x="725" y="167"/>
                  </a:lnTo>
                  <a:lnTo>
                    <a:pt x="725" y="229"/>
                  </a:lnTo>
                  <a:lnTo>
                    <a:pt x="530" y="229"/>
                  </a:lnTo>
                  <a:lnTo>
                    <a:pt x="530" y="595"/>
                  </a:lnTo>
                  <a:lnTo>
                    <a:pt x="497" y="595"/>
                  </a:lnTo>
                  <a:lnTo>
                    <a:pt x="497" y="0"/>
                  </a:lnTo>
                  <a:lnTo>
                    <a:pt x="45" y="0"/>
                  </a:lnTo>
                  <a:lnTo>
                    <a:pt x="45" y="255"/>
                  </a:lnTo>
                  <a:lnTo>
                    <a:pt x="0" y="255"/>
                  </a:lnTo>
                  <a:lnTo>
                    <a:pt x="0" y="400"/>
                  </a:lnTo>
                  <a:lnTo>
                    <a:pt x="45" y="400"/>
                  </a:lnTo>
                  <a:lnTo>
                    <a:pt x="45" y="897"/>
                  </a:lnTo>
                  <a:lnTo>
                    <a:pt x="91" y="897"/>
                  </a:lnTo>
                  <a:lnTo>
                    <a:pt x="91" y="959"/>
                  </a:lnTo>
                  <a:lnTo>
                    <a:pt x="1198" y="959"/>
                  </a:lnTo>
                  <a:lnTo>
                    <a:pt x="1198" y="914"/>
                  </a:lnTo>
                  <a:lnTo>
                    <a:pt x="1251" y="914"/>
                  </a:lnTo>
                  <a:lnTo>
                    <a:pt x="1251" y="595"/>
                  </a:lnTo>
                  <a:lnTo>
                    <a:pt x="1198" y="595"/>
                  </a:lnTo>
                  <a:close/>
                  <a:moveTo>
                    <a:pt x="381" y="400"/>
                  </a:moveTo>
                  <a:lnTo>
                    <a:pt x="162" y="400"/>
                  </a:lnTo>
                  <a:lnTo>
                    <a:pt x="162" y="79"/>
                  </a:lnTo>
                  <a:lnTo>
                    <a:pt x="381" y="79"/>
                  </a:lnTo>
                  <a:lnTo>
                    <a:pt x="381" y="400"/>
                  </a:lnTo>
                  <a:close/>
                  <a:moveTo>
                    <a:pt x="911" y="595"/>
                  </a:moveTo>
                  <a:lnTo>
                    <a:pt x="830" y="595"/>
                  </a:lnTo>
                  <a:lnTo>
                    <a:pt x="830" y="364"/>
                  </a:lnTo>
                  <a:lnTo>
                    <a:pt x="911" y="364"/>
                  </a:lnTo>
                  <a:lnTo>
                    <a:pt x="911" y="59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ko-KR" altLang="en-US"/>
            </a:p>
          </p:txBody>
        </p:sp>
        <p:sp>
          <p:nvSpPr>
            <p:cNvPr id="129" name="Rectangle 7"/>
            <p:cNvSpPr>
              <a:spLocks noChangeArrowheads="1"/>
            </p:cNvSpPr>
            <p:nvPr/>
          </p:nvSpPr>
          <p:spPr bwMode="auto">
            <a:xfrm>
              <a:off x="1272747" y="1291431"/>
              <a:ext cx="169863" cy="12541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ko-KR" altLang="en-US"/>
            </a:p>
          </p:txBody>
        </p:sp>
      </p:grpSp>
      <p:sp>
        <p:nvSpPr>
          <p:cNvPr id="4" name="文本框 3"/>
          <p:cNvSpPr txBox="1"/>
          <p:nvPr/>
        </p:nvSpPr>
        <p:spPr>
          <a:xfrm>
            <a:off x="1022985" y="778510"/>
            <a:ext cx="904938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2.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登录主界面后，可以根据锡膏的属性，点击修改设置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(1.1),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修改回温时间、搅拌时间、回冻和报废的时间</a:t>
            </a:r>
            <a:endParaRPr lang="en-US" altLang="zh-CN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</a:t>
            </a:r>
            <a:r>
              <a:rPr lang="zh-CN" altLang="en-US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注：所有时间都为秒</a:t>
            </a:r>
            <a:endParaRPr lang="en-US" altLang="zh-CN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930910" y="255905"/>
            <a:ext cx="3262432" cy="4616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 dirty="0">
                <a:sym typeface="+mn-ea"/>
              </a:rPr>
              <a:t>二、锡膏管控软件操作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236" y="1852562"/>
            <a:ext cx="11665527" cy="364307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Rectangle 28"/>
          <p:cNvSpPr>
            <a:spLocks noChangeArrowheads="1"/>
          </p:cNvSpPr>
          <p:nvPr/>
        </p:nvSpPr>
        <p:spPr bwMode="auto">
          <a:xfrm>
            <a:off x="2526498" y="4215329"/>
            <a:ext cx="95250" cy="301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09" name="Rectangle 29"/>
          <p:cNvSpPr>
            <a:spLocks noChangeArrowheads="1"/>
          </p:cNvSpPr>
          <p:nvPr/>
        </p:nvSpPr>
        <p:spPr bwMode="auto">
          <a:xfrm>
            <a:off x="2643973" y="4215329"/>
            <a:ext cx="60325" cy="301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0" name="Rectangle 30"/>
          <p:cNvSpPr>
            <a:spLocks noChangeArrowheads="1"/>
          </p:cNvSpPr>
          <p:nvPr/>
        </p:nvSpPr>
        <p:spPr bwMode="auto">
          <a:xfrm>
            <a:off x="2526498" y="4267716"/>
            <a:ext cx="52387" cy="301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1" name="Rectangle 31"/>
          <p:cNvSpPr>
            <a:spLocks noChangeArrowheads="1"/>
          </p:cNvSpPr>
          <p:nvPr/>
        </p:nvSpPr>
        <p:spPr bwMode="auto">
          <a:xfrm>
            <a:off x="2604286" y="4267716"/>
            <a:ext cx="100012" cy="301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2" name="Rectangle 32"/>
          <p:cNvSpPr>
            <a:spLocks noChangeArrowheads="1"/>
          </p:cNvSpPr>
          <p:nvPr/>
        </p:nvSpPr>
        <p:spPr bwMode="auto">
          <a:xfrm>
            <a:off x="2526498" y="4323278"/>
            <a:ext cx="77787" cy="301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3" name="Rectangle 33"/>
          <p:cNvSpPr>
            <a:spLocks noChangeArrowheads="1"/>
          </p:cNvSpPr>
          <p:nvPr/>
        </p:nvSpPr>
        <p:spPr bwMode="auto">
          <a:xfrm>
            <a:off x="2621748" y="4323278"/>
            <a:ext cx="82550" cy="301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127" name="그룹 60"/>
          <p:cNvGrpSpPr/>
          <p:nvPr/>
        </p:nvGrpSpPr>
        <p:grpSpPr>
          <a:xfrm>
            <a:off x="7961513" y="3978410"/>
            <a:ext cx="504000" cy="504000"/>
            <a:chOff x="1027177" y="966246"/>
            <a:chExt cx="1824909" cy="1398950"/>
          </a:xfrm>
        </p:grpSpPr>
        <p:sp>
          <p:nvSpPr>
            <p:cNvPr id="128" name="Freeform 6"/>
            <p:cNvSpPr>
              <a:spLocks noEditPoints="1"/>
            </p:cNvSpPr>
            <p:nvPr/>
          </p:nvSpPr>
          <p:spPr bwMode="auto">
            <a:xfrm>
              <a:off x="1027177" y="966246"/>
              <a:ext cx="1824909" cy="1398950"/>
            </a:xfrm>
            <a:custGeom>
              <a:avLst/>
              <a:gdLst>
                <a:gd name="T0" fmla="*/ 1198 w 1251"/>
                <a:gd name="T1" fmla="*/ 595 h 959"/>
                <a:gd name="T2" fmla="*/ 1198 w 1251"/>
                <a:gd name="T3" fmla="*/ 229 h 959"/>
                <a:gd name="T4" fmla="*/ 1034 w 1251"/>
                <a:gd name="T5" fmla="*/ 229 h 959"/>
                <a:gd name="T6" fmla="*/ 1034 w 1251"/>
                <a:gd name="T7" fmla="*/ 167 h 959"/>
                <a:gd name="T8" fmla="*/ 725 w 1251"/>
                <a:gd name="T9" fmla="*/ 167 h 959"/>
                <a:gd name="T10" fmla="*/ 725 w 1251"/>
                <a:gd name="T11" fmla="*/ 229 h 959"/>
                <a:gd name="T12" fmla="*/ 530 w 1251"/>
                <a:gd name="T13" fmla="*/ 229 h 959"/>
                <a:gd name="T14" fmla="*/ 530 w 1251"/>
                <a:gd name="T15" fmla="*/ 595 h 959"/>
                <a:gd name="T16" fmla="*/ 497 w 1251"/>
                <a:gd name="T17" fmla="*/ 595 h 959"/>
                <a:gd name="T18" fmla="*/ 497 w 1251"/>
                <a:gd name="T19" fmla="*/ 0 h 959"/>
                <a:gd name="T20" fmla="*/ 45 w 1251"/>
                <a:gd name="T21" fmla="*/ 0 h 959"/>
                <a:gd name="T22" fmla="*/ 45 w 1251"/>
                <a:gd name="T23" fmla="*/ 255 h 959"/>
                <a:gd name="T24" fmla="*/ 0 w 1251"/>
                <a:gd name="T25" fmla="*/ 255 h 959"/>
                <a:gd name="T26" fmla="*/ 0 w 1251"/>
                <a:gd name="T27" fmla="*/ 400 h 959"/>
                <a:gd name="T28" fmla="*/ 45 w 1251"/>
                <a:gd name="T29" fmla="*/ 400 h 959"/>
                <a:gd name="T30" fmla="*/ 45 w 1251"/>
                <a:gd name="T31" fmla="*/ 897 h 959"/>
                <a:gd name="T32" fmla="*/ 91 w 1251"/>
                <a:gd name="T33" fmla="*/ 897 h 959"/>
                <a:gd name="T34" fmla="*/ 91 w 1251"/>
                <a:gd name="T35" fmla="*/ 959 h 959"/>
                <a:gd name="T36" fmla="*/ 1198 w 1251"/>
                <a:gd name="T37" fmla="*/ 959 h 959"/>
                <a:gd name="T38" fmla="*/ 1198 w 1251"/>
                <a:gd name="T39" fmla="*/ 914 h 959"/>
                <a:gd name="T40" fmla="*/ 1251 w 1251"/>
                <a:gd name="T41" fmla="*/ 914 h 959"/>
                <a:gd name="T42" fmla="*/ 1251 w 1251"/>
                <a:gd name="T43" fmla="*/ 595 h 959"/>
                <a:gd name="T44" fmla="*/ 1198 w 1251"/>
                <a:gd name="T45" fmla="*/ 595 h 959"/>
                <a:gd name="T46" fmla="*/ 381 w 1251"/>
                <a:gd name="T47" fmla="*/ 400 h 959"/>
                <a:gd name="T48" fmla="*/ 162 w 1251"/>
                <a:gd name="T49" fmla="*/ 400 h 959"/>
                <a:gd name="T50" fmla="*/ 162 w 1251"/>
                <a:gd name="T51" fmla="*/ 79 h 959"/>
                <a:gd name="T52" fmla="*/ 381 w 1251"/>
                <a:gd name="T53" fmla="*/ 79 h 959"/>
                <a:gd name="T54" fmla="*/ 381 w 1251"/>
                <a:gd name="T55" fmla="*/ 400 h 959"/>
                <a:gd name="T56" fmla="*/ 911 w 1251"/>
                <a:gd name="T57" fmla="*/ 595 h 959"/>
                <a:gd name="T58" fmla="*/ 830 w 1251"/>
                <a:gd name="T59" fmla="*/ 595 h 959"/>
                <a:gd name="T60" fmla="*/ 830 w 1251"/>
                <a:gd name="T61" fmla="*/ 364 h 959"/>
                <a:gd name="T62" fmla="*/ 911 w 1251"/>
                <a:gd name="T63" fmla="*/ 364 h 959"/>
                <a:gd name="T64" fmla="*/ 911 w 1251"/>
                <a:gd name="T65" fmla="*/ 595 h 9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51" h="959">
                  <a:moveTo>
                    <a:pt x="1198" y="595"/>
                  </a:moveTo>
                  <a:lnTo>
                    <a:pt x="1198" y="229"/>
                  </a:lnTo>
                  <a:lnTo>
                    <a:pt x="1034" y="229"/>
                  </a:lnTo>
                  <a:lnTo>
                    <a:pt x="1034" y="167"/>
                  </a:lnTo>
                  <a:lnTo>
                    <a:pt x="725" y="167"/>
                  </a:lnTo>
                  <a:lnTo>
                    <a:pt x="725" y="229"/>
                  </a:lnTo>
                  <a:lnTo>
                    <a:pt x="530" y="229"/>
                  </a:lnTo>
                  <a:lnTo>
                    <a:pt x="530" y="595"/>
                  </a:lnTo>
                  <a:lnTo>
                    <a:pt x="497" y="595"/>
                  </a:lnTo>
                  <a:lnTo>
                    <a:pt x="497" y="0"/>
                  </a:lnTo>
                  <a:lnTo>
                    <a:pt x="45" y="0"/>
                  </a:lnTo>
                  <a:lnTo>
                    <a:pt x="45" y="255"/>
                  </a:lnTo>
                  <a:lnTo>
                    <a:pt x="0" y="255"/>
                  </a:lnTo>
                  <a:lnTo>
                    <a:pt x="0" y="400"/>
                  </a:lnTo>
                  <a:lnTo>
                    <a:pt x="45" y="400"/>
                  </a:lnTo>
                  <a:lnTo>
                    <a:pt x="45" y="897"/>
                  </a:lnTo>
                  <a:lnTo>
                    <a:pt x="91" y="897"/>
                  </a:lnTo>
                  <a:lnTo>
                    <a:pt x="91" y="959"/>
                  </a:lnTo>
                  <a:lnTo>
                    <a:pt x="1198" y="959"/>
                  </a:lnTo>
                  <a:lnTo>
                    <a:pt x="1198" y="914"/>
                  </a:lnTo>
                  <a:lnTo>
                    <a:pt x="1251" y="914"/>
                  </a:lnTo>
                  <a:lnTo>
                    <a:pt x="1251" y="595"/>
                  </a:lnTo>
                  <a:lnTo>
                    <a:pt x="1198" y="595"/>
                  </a:lnTo>
                  <a:close/>
                  <a:moveTo>
                    <a:pt x="381" y="400"/>
                  </a:moveTo>
                  <a:lnTo>
                    <a:pt x="162" y="400"/>
                  </a:lnTo>
                  <a:lnTo>
                    <a:pt x="162" y="79"/>
                  </a:lnTo>
                  <a:lnTo>
                    <a:pt x="381" y="79"/>
                  </a:lnTo>
                  <a:lnTo>
                    <a:pt x="381" y="400"/>
                  </a:lnTo>
                  <a:close/>
                  <a:moveTo>
                    <a:pt x="911" y="595"/>
                  </a:moveTo>
                  <a:lnTo>
                    <a:pt x="830" y="595"/>
                  </a:lnTo>
                  <a:lnTo>
                    <a:pt x="830" y="364"/>
                  </a:lnTo>
                  <a:lnTo>
                    <a:pt x="911" y="364"/>
                  </a:lnTo>
                  <a:lnTo>
                    <a:pt x="911" y="59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ko-KR" altLang="en-US"/>
            </a:p>
          </p:txBody>
        </p:sp>
        <p:sp>
          <p:nvSpPr>
            <p:cNvPr id="129" name="Rectangle 7"/>
            <p:cNvSpPr>
              <a:spLocks noChangeArrowheads="1"/>
            </p:cNvSpPr>
            <p:nvPr/>
          </p:nvSpPr>
          <p:spPr bwMode="auto">
            <a:xfrm>
              <a:off x="1272747" y="1291431"/>
              <a:ext cx="169863" cy="12541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ko-KR" altLang="en-US"/>
            </a:p>
          </p:txBody>
        </p:sp>
      </p:grpSp>
      <p:sp>
        <p:nvSpPr>
          <p:cNvPr id="4" name="文本框 3"/>
          <p:cNvSpPr txBox="1"/>
          <p:nvPr/>
        </p:nvSpPr>
        <p:spPr>
          <a:xfrm>
            <a:off x="1022985" y="778510"/>
            <a:ext cx="904938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4.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首先开启回温功能（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1.1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），在扫码输入框（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1.2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）中扫入锡膏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UID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条码，这个时候锡膏开始回温计时</a:t>
            </a:r>
            <a:endParaRPr lang="en-US" altLang="zh-CN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在下面的状态详情中可以查看正在回温的锡膏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UID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、锡膏编码、状态描述、状态、结果、回温进度、要求回温时间、开始结束时间、操作员。</a:t>
            </a:r>
            <a:endParaRPr lang="en-US" altLang="zh-CN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930910" y="255905"/>
            <a:ext cx="3262432" cy="4616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 dirty="0">
                <a:sym typeface="+mn-ea"/>
              </a:rPr>
              <a:t>二、锡膏管控软件操作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328" y="2089208"/>
            <a:ext cx="11831781" cy="410307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930910" y="881438"/>
            <a:ext cx="100146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1.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当回温完成，进度完成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100%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1.1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），状态会改成绿色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的勾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1.2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），描述变成“锡膏已回温待搅拌”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930910" y="255905"/>
            <a:ext cx="3262432" cy="4616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 dirty="0">
                <a:sym typeface="+mn-ea"/>
              </a:rPr>
              <a:t>二、锡膏管控软件操作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8548" y="1857375"/>
            <a:ext cx="10086975" cy="459024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930910" y="881438"/>
            <a:ext cx="100146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1.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搅拌操作和回温操作类似，点击搅拌（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1.1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）在上面的扫码框中扫入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UID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即开始搅拌</a:t>
            </a:r>
            <a:endParaRPr lang="en-US" altLang="zh-CN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状态详情中也会显示搅拌过程中的信息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930910" y="255905"/>
            <a:ext cx="3262432" cy="4616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 dirty="0">
                <a:sym typeface="+mn-ea"/>
              </a:rPr>
              <a:t>二、锡膏管控软件操作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891" y="1912562"/>
            <a:ext cx="11734800" cy="4064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930910" y="906008"/>
            <a:ext cx="9784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1.</a:t>
            </a:r>
            <a:r>
              <a:rPr lang="zh-CN" altLang="en-US" dirty="0"/>
              <a:t>打开</a:t>
            </a:r>
            <a:r>
              <a:rPr lang="en-US" altLang="zh-CN" dirty="0" err="1"/>
              <a:t>Pcheck</a:t>
            </a:r>
            <a:r>
              <a:rPr lang="en-US" altLang="zh-CN" dirty="0"/>
              <a:t>,</a:t>
            </a:r>
            <a:r>
              <a:rPr lang="zh-CN" altLang="en-US" dirty="0"/>
              <a:t>选择产线、工单以后就可以看到维护进来的锡膏料号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930910" y="255905"/>
            <a:ext cx="2646878" cy="4616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 dirty="0">
                <a:sym typeface="+mn-ea"/>
              </a:rPr>
              <a:t>三、产线上线扫描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0910" y="2125085"/>
            <a:ext cx="10725150" cy="345757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930910" y="906008"/>
            <a:ext cx="9784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2.</a:t>
            </a:r>
            <a:r>
              <a:rPr lang="zh-CN" altLang="en-US" dirty="0"/>
              <a:t>未回温、回温时间不够，未搅拌、搅拌时间不够，</a:t>
            </a:r>
            <a:r>
              <a:rPr lang="en-US" altLang="zh-CN" dirty="0" err="1"/>
              <a:t>Pcheck</a:t>
            </a:r>
            <a:r>
              <a:rPr lang="zh-CN" altLang="en-US" dirty="0"/>
              <a:t>上扫描都会报错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930910" y="255905"/>
            <a:ext cx="2646878" cy="4616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 dirty="0">
                <a:sym typeface="+mn-ea"/>
              </a:rPr>
              <a:t>三、产线上线扫描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0910" y="1682146"/>
            <a:ext cx="9302981" cy="680316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0910" y="2640680"/>
            <a:ext cx="9302981" cy="53663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0910" y="3509240"/>
            <a:ext cx="9302981" cy="66559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0910" y="4593503"/>
            <a:ext cx="9302981" cy="58235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930910" y="906008"/>
            <a:ext cx="9784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3. </a:t>
            </a:r>
            <a:r>
              <a:rPr lang="zh-CN" altLang="en-US" dirty="0"/>
              <a:t>必须是完成了锡膏回温以及搅拌流程的产品才能正常扫描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930910" y="255905"/>
            <a:ext cx="2646878" cy="4616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 dirty="0">
                <a:sym typeface="+mn-ea"/>
              </a:rPr>
              <a:t>三、产线上线扫描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709" y="2155125"/>
            <a:ext cx="11628582" cy="271243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930910" y="255905"/>
            <a:ext cx="2031325" cy="4616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 dirty="0" smtClean="0">
                <a:sym typeface="+mn-ea"/>
              </a:rPr>
              <a:t>四、料号维护</a:t>
            </a:r>
            <a:endParaRPr lang="zh-CN" altLang="en-US" sz="2400" dirty="0"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026160" y="716280"/>
            <a:ext cx="10595610" cy="778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ts val="216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altLang="zh-CN" dirty="0"/>
              <a:t>    1</a:t>
            </a:r>
            <a:r>
              <a:rPr lang="en-US" altLang="zh-CN" dirty="0" smtClean="0"/>
              <a:t>.</a:t>
            </a:r>
            <a:r>
              <a:rPr lang="zh-CN" altLang="en-US" dirty="0" smtClean="0"/>
              <a:t>进入物料字典</a:t>
            </a:r>
            <a:endParaRPr lang="en-US" altLang="zh-CN" dirty="0" smtClean="0"/>
          </a:p>
          <a:p>
            <a:pPr fontAlgn="auto">
              <a:lnSpc>
                <a:spcPts val="2160"/>
              </a:lnSpc>
              <a:spcBef>
                <a:spcPts val="600"/>
              </a:spcBef>
              <a:spcAft>
                <a:spcPts val="600"/>
              </a:spcAft>
            </a:pP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锡膏料号的</a:t>
            </a:r>
            <a:r>
              <a:rPr lang="zh-CN" altLang="en-US" b="1" dirty="0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规格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中需要包含关键词‘锡膏’或者‘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Solder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’才可进入回温软件操作</a:t>
            </a:r>
            <a:endParaRPr lang="en-US" altLang="zh-CN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911" y="1729307"/>
            <a:ext cx="10690860" cy="26044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07923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/>
          <p:cNvPicPr>
            <a:picLocks noChangeAspect="1" noChangeArrowheads="1"/>
          </p:cNvPicPr>
          <p:nvPr/>
        </p:nvPicPr>
        <p:blipFill rotWithShape="1">
          <a:blip r:embed="rId3" cstate="email"/>
          <a:srcRect/>
          <a:stretch>
            <a:fillRect/>
          </a:stretch>
        </p:blipFill>
        <p:spPr bwMode="auto">
          <a:xfrm>
            <a:off x="0" y="0"/>
            <a:ext cx="12192000" cy="6860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4" cstate="email"/>
          <a:srcRect/>
          <a:stretch>
            <a:fillRect/>
          </a:stretch>
        </p:blipFill>
        <p:spPr>
          <a:xfrm>
            <a:off x="0" y="1308405"/>
            <a:ext cx="12201687" cy="4243634"/>
          </a:xfrm>
          <a:prstGeom prst="rect">
            <a:avLst/>
          </a:prstGeom>
        </p:spPr>
      </p:pic>
      <p:cxnSp>
        <p:nvCxnSpPr>
          <p:cNvPr id="18" name="直接连接符 17"/>
          <p:cNvCxnSpPr/>
          <p:nvPr/>
        </p:nvCxnSpPr>
        <p:spPr>
          <a:xfrm>
            <a:off x="7528208" y="2313757"/>
            <a:ext cx="3048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1509589" y="4661817"/>
            <a:ext cx="32766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6"/>
          <p:cNvSpPr txBox="1"/>
          <p:nvPr/>
        </p:nvSpPr>
        <p:spPr>
          <a:xfrm>
            <a:off x="11487150" y="-6477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延迟符</a:t>
            </a:r>
          </a:p>
        </p:txBody>
      </p:sp>
      <p:sp>
        <p:nvSpPr>
          <p:cNvPr id="8" name="TextBox 56"/>
          <p:cNvSpPr txBox="1">
            <a:spLocks noChangeArrowheads="1"/>
          </p:cNvSpPr>
          <p:nvPr/>
        </p:nvSpPr>
        <p:spPr bwMode="auto">
          <a:xfrm>
            <a:off x="825206" y="2546032"/>
            <a:ext cx="10299939" cy="1846659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6600" dirty="0">
                <a:solidFill>
                  <a:schemeClr val="bg1"/>
                </a:solidFill>
                <a:latin typeface="Interval Sans Pro Light"/>
                <a:ea typeface="Interval Sans Pro Light"/>
                <a:cs typeface="Interval Sans Pro Light"/>
              </a:rPr>
              <a:t>携手均维，共赢未来</a:t>
            </a:r>
            <a:endParaRPr lang="en-US" altLang="zh-CN" sz="6600" dirty="0">
              <a:solidFill>
                <a:schemeClr val="bg1"/>
              </a:solidFill>
              <a:latin typeface="Interval Sans Pro Light"/>
              <a:ea typeface="Interval Sans Pro Light"/>
              <a:cs typeface="Interval Sans Pro Light"/>
            </a:endParaRPr>
          </a:p>
          <a:p>
            <a:pPr algn="ctr">
              <a:defRPr/>
            </a:pPr>
            <a:endParaRPr lang="en-US" altLang="zh-CN" sz="2400" dirty="0">
              <a:solidFill>
                <a:srgbClr val="1F4E79"/>
              </a:solidFill>
              <a:latin typeface="Interval Sans Pro Light"/>
              <a:ea typeface="Interval Sans Pro Light"/>
              <a:cs typeface="Interval Sans Pro Light"/>
            </a:endParaRPr>
          </a:p>
          <a:p>
            <a:pPr algn="ctr">
              <a:defRPr/>
            </a:pPr>
            <a:r>
              <a:rPr lang="zh-CN" altLang="en-US" sz="2400" dirty="0">
                <a:solidFill>
                  <a:schemeClr val="bg1"/>
                </a:solidFill>
                <a:latin typeface="Interval Sans Pro Light"/>
                <a:ea typeface="Interval Sans Pro Light"/>
                <a:cs typeface="Interval Sans Pro Light"/>
              </a:rPr>
              <a:t>                 均维科技助力实现智能制造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>
</file>

<file path=ppt/theme/theme1.xml><?xml version="1.0" encoding="utf-8"?>
<a:theme xmlns:a="http://schemas.openxmlformats.org/drawingml/2006/main" name="第一PPT，www.1ppt.com">
  <a:themeElements>
    <a:clrScheme name="自定义 1">
      <a:dk1>
        <a:sysClr val="windowText" lastClr="000000"/>
      </a:dk1>
      <a:lt1>
        <a:sysClr val="window" lastClr="FFFFFF"/>
      </a:lt1>
      <a:dk2>
        <a:srgbClr val="0563C1"/>
      </a:dk2>
      <a:lt2>
        <a:srgbClr val="E7E6E6"/>
      </a:lt2>
      <a:accent1>
        <a:srgbClr val="8CC066"/>
      </a:accent1>
      <a:accent2>
        <a:srgbClr val="66BFBC"/>
      </a:accent2>
      <a:accent3>
        <a:srgbClr val="FC6E5B"/>
      </a:accent3>
      <a:accent4>
        <a:srgbClr val="FBC75D"/>
      </a:accent4>
      <a:accent5>
        <a:srgbClr val="6080A6"/>
      </a:accent5>
      <a:accent6>
        <a:srgbClr val="A5A5A5"/>
      </a:accent6>
      <a:hlink>
        <a:srgbClr val="0563C1"/>
      </a:hlink>
      <a:folHlink>
        <a:srgbClr val="954F72"/>
      </a:folHlink>
    </a:clrScheme>
    <a:fontScheme name="自定义 2">
      <a:majorFont>
        <a:latin typeface="Arial Unicode MS"/>
        <a:ea typeface="微软雅黑"/>
        <a:cs typeface=""/>
      </a:majorFont>
      <a:minorFont>
        <a:latin typeface="Arial Unicode MS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561</Words>
  <Application>Microsoft Office PowerPoint</Application>
  <PresentationFormat>自定义</PresentationFormat>
  <Paragraphs>50</Paragraphs>
  <Slides>14</Slides>
  <Notes>8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15" baseType="lpstr"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均维科技智能制造解决方案</dc:title>
  <dc:creator>zhong sam</dc:creator>
  <cp:lastModifiedBy>panmaosheng</cp:lastModifiedBy>
  <cp:revision>1517</cp:revision>
  <cp:lastPrinted>2019-01-09T10:27:00Z</cp:lastPrinted>
  <dcterms:created xsi:type="dcterms:W3CDTF">2015-08-05T05:45:00Z</dcterms:created>
  <dcterms:modified xsi:type="dcterms:W3CDTF">2022-06-13T03:02:41Z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2052-11.1.0.11045</vt:lpwstr>
  </property>
  <property fmtid="{D5CDD505-2E9C-101B-9397-08002B2CF9AE}" pid="3" name="ICV">
    <vt:lpwstr>D8C9065BC1874BC28E32A6A1F5C2A7A2</vt:lpwstr>
  </property>
</Properties>
</file>